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4" r:id="rId10"/>
    <p:sldId id="266" r:id="rId11"/>
    <p:sldId id="268" r:id="rId12"/>
    <p:sldId id="269" r:id="rId13"/>
    <p:sldId id="284" r:id="rId14"/>
    <p:sldId id="285" r:id="rId15"/>
    <p:sldId id="267" r:id="rId16"/>
    <p:sldId id="270" r:id="rId17"/>
    <p:sldId id="271" r:id="rId18"/>
    <p:sldId id="272" r:id="rId19"/>
    <p:sldId id="273" r:id="rId20"/>
    <p:sldId id="286" r:id="rId21"/>
    <p:sldId id="287" r:id="rId22"/>
    <p:sldId id="274" r:id="rId23"/>
    <p:sldId id="288" r:id="rId24"/>
    <p:sldId id="275" r:id="rId25"/>
    <p:sldId id="276" r:id="rId26"/>
    <p:sldId id="289" r:id="rId27"/>
    <p:sldId id="277" r:id="rId28"/>
    <p:sldId id="290" r:id="rId29"/>
    <p:sldId id="278" r:id="rId30"/>
    <p:sldId id="291" r:id="rId31"/>
    <p:sldId id="292" r:id="rId32"/>
    <p:sldId id="279" r:id="rId33"/>
    <p:sldId id="293" r:id="rId34"/>
    <p:sldId id="294" r:id="rId35"/>
    <p:sldId id="280" r:id="rId36"/>
    <p:sldId id="281" r:id="rId37"/>
    <p:sldId id="282" r:id="rId38"/>
    <p:sldId id="283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B4E0"/>
    <a:srgbClr val="009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7"/>
  </p:normalViewPr>
  <p:slideViewPr>
    <p:cSldViewPr snapToGrid="0" snapToObjects="1">
      <p:cViewPr varScale="1">
        <p:scale>
          <a:sx n="102" d="100"/>
          <a:sy n="102" d="100"/>
        </p:scale>
        <p:origin x="192" y="5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6C3E4-E6C2-0348-B396-3AAF03D52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471196-8598-2B4F-A153-E44361B84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735AC2-EEB7-2149-AAEF-7879CD67C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E9B1-53D1-914E-A0EF-D7B852CC3033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2A575B-BE35-C943-9849-3CD30594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9F56B0-36E0-7947-AF44-02D7AC21C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4BB9-E293-CD4C-8A70-9E134C74EA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66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2A10A-FED3-8F45-9797-944E10900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DD6125C-2A3F-D64A-8026-41B651237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FCB2F9-0028-6048-8CCD-F26A770D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E9B1-53D1-914E-A0EF-D7B852CC3033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F56356-A8D2-C546-A7DD-430A5D8FA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AFE579-0317-9640-BBF3-FA411F3E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4BB9-E293-CD4C-8A70-9E134C74EA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71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B040ED-D342-6B45-A32B-449B51A1E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410910-F5EC-E442-8556-0349E21FF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114C22-8A8A-CD4D-8AA9-F520AD880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E9B1-53D1-914E-A0EF-D7B852CC3033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2C7EA5-1282-5942-ADF8-6A94BB13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2A0FAA-86A5-8346-9BE7-ED40E496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4BB9-E293-CD4C-8A70-9E134C74EA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921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38D58-D1E2-1D44-B075-D4E7B9EA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3AA00E-9855-204F-9933-899A25B2F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218711-F86D-EA4F-BEB9-1F6B8ED5B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E9B1-53D1-914E-A0EF-D7B852CC3033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59C4F-4338-D449-8E41-C43325C55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6FC82F-E75B-D74C-8705-EFA6508B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4BB9-E293-CD4C-8A70-9E134C74EA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174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D70FF-DB29-4A44-AAE8-D567FFE8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7D2668-F7CC-BD4F-B67D-D1696553E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1CA209-00E8-9945-828F-62244CAE0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E9B1-53D1-914E-A0EF-D7B852CC3033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16F7FB7-69F6-C04B-A342-6E968718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3EDD8B-3812-FE48-A9BA-F276EED53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4BB9-E293-CD4C-8A70-9E134C74EA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10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A2C19-355D-3E4F-8E48-3163A8870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02C153-1687-0847-A431-326E3B836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6AF4C8E-55D3-5E46-9D9C-A19BF6855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C9ACF7C-29CA-174A-9AB8-F1163FE82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E9B1-53D1-914E-A0EF-D7B852CC3033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A13FC78-9D4E-CA4A-8D1D-D84E34E11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27A85B9-8CAD-504D-9A17-1A51082C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4BB9-E293-CD4C-8A70-9E134C74EA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54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A1863-DDA4-BA43-947C-92D1F925D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7BD1A9-D531-C646-A811-F977CD242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35B21C-6DAD-0E4D-9FD0-C35863ECA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8B6B74-9D31-AC43-AD78-3A75845D4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98BC98A-CA6B-EF47-9FB9-72E11B3EA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90DA99B-EB5E-964E-9F72-C1300A57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E9B1-53D1-914E-A0EF-D7B852CC3033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117F752-56C6-0448-A69A-EB260C70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652B6A2-09F0-7840-B281-BED01AA8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4BB9-E293-CD4C-8A70-9E134C74EA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9599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60B9DD-91EB-0948-BBDA-B0D4065A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00DC7D7-96DB-0948-8CA1-6E2583C76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E9B1-53D1-914E-A0EF-D7B852CC3033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D76FDA3-E0DC-6C42-9F73-35FD33F9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3FAD813-2BA8-0145-9627-5344DF634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4BB9-E293-CD4C-8A70-9E134C74EA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93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168E776-8542-F34D-AD91-3C0DE26B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E9B1-53D1-914E-A0EF-D7B852CC3033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02175F3-875D-A649-B639-E920B9F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A164CC-4108-F94E-B6B0-BBAE01BB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4BB9-E293-CD4C-8A70-9E134C74EA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263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46495C-B126-FB42-BE89-BDE7E6925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38BE67-7BC1-C74D-943D-1FAAC3E48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F9F3828-6564-5C44-B876-817B2B3D5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0E7661-1157-AC40-8DBB-7D8AA0563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E9B1-53D1-914E-A0EF-D7B852CC3033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8618DBD-CA99-3E46-9185-276AA571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6480D5-087A-8240-B08B-67FD26A44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4BB9-E293-CD4C-8A70-9E134C74EA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935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9D4E7-458A-0649-90CD-C6EDA733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D5D564A-9259-9B4D-9051-84046D0D7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1A892FD-B550-B641-B6BA-9E5D0D42B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511D05-3A88-4E45-AA93-7C58889D4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E9B1-53D1-914E-A0EF-D7B852CC3033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2E0C7B-6EC7-734A-A585-1B58730F0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6CC3C9-1661-4546-8AA4-2D33CFD2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F4BB9-E293-CD4C-8A70-9E134C74EA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17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3944321-EC36-5C40-856B-8FAAC224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32079F-0B65-A34F-8534-9859B7B50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C18D40-45DF-C74B-82B1-4B17997D0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2E9B1-53D1-914E-A0EF-D7B852CC3033}" type="datetimeFigureOut">
              <a:rPr lang="pt-BR" smtClean="0"/>
              <a:t>07/08/2023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C48987-CEF3-D044-BC2D-931DF7986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738FBC0-2FCD-4A45-9DA1-2B624A4A8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F4BB9-E293-CD4C-8A70-9E134C74EA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02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55EDB10-F251-5B43-B900-CB3DAFF3C841}"/>
              </a:ext>
            </a:extLst>
          </p:cNvPr>
          <p:cNvSpPr txBox="1"/>
          <p:nvPr/>
        </p:nvSpPr>
        <p:spPr>
          <a:xfrm>
            <a:off x="3004722" y="4578771"/>
            <a:ext cx="5833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/>
              <a:t>SONHO OU PESADELO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87E910A-C6ED-3748-89DF-AFD82719F2C3}"/>
              </a:ext>
            </a:extLst>
          </p:cNvPr>
          <p:cNvSpPr txBox="1"/>
          <p:nvPr/>
        </p:nvSpPr>
        <p:spPr>
          <a:xfrm>
            <a:off x="3652881" y="5522003"/>
            <a:ext cx="4537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07.08.23 | Fernando e Carmo Leite</a:t>
            </a:r>
          </a:p>
        </p:txBody>
      </p:sp>
    </p:spTree>
    <p:extLst>
      <p:ext uri="{BB962C8B-B14F-4D97-AF65-F5344CB8AC3E}">
        <p14:creationId xmlns:p14="http://schemas.microsoft.com/office/powerpoint/2010/main" val="226280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687449" y="1284552"/>
            <a:ext cx="108170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Inútil vos será levantar de madrugada, repousar tarde, comer o pão que penosamente granjeastes; </a:t>
            </a:r>
            <a:r>
              <a:rPr lang="pt-BR" sz="5400" b="1" dirty="0">
                <a:solidFill>
                  <a:srgbClr val="2AB4E0"/>
                </a:solidFill>
              </a:rPr>
              <a:t>aos seus amados ele o dá enquanto dormem</a:t>
            </a:r>
            <a:r>
              <a:rPr lang="pt-BR" sz="5400" b="1" dirty="0"/>
              <a:t>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55865" y="638221"/>
            <a:ext cx="168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Sl</a:t>
            </a:r>
            <a:r>
              <a:rPr lang="pt-BR" sz="3600" b="1" dirty="0">
                <a:solidFill>
                  <a:srgbClr val="2AB4E0"/>
                </a:solidFill>
              </a:rPr>
              <a:t> 127.2</a:t>
            </a:r>
          </a:p>
        </p:txBody>
      </p:sp>
    </p:spTree>
    <p:extLst>
      <p:ext uri="{BB962C8B-B14F-4D97-AF65-F5344CB8AC3E}">
        <p14:creationId xmlns:p14="http://schemas.microsoft.com/office/powerpoint/2010/main" val="77061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E66817C-621E-6C4C-A080-3A0F4AD406D7}"/>
              </a:ext>
            </a:extLst>
          </p:cNvPr>
          <p:cNvSpPr/>
          <p:nvPr/>
        </p:nvSpPr>
        <p:spPr>
          <a:xfrm>
            <a:off x="1003099" y="2413337"/>
            <a:ext cx="1018580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b="1" dirty="0">
                <a:effectLst/>
                <a:latin typeface="Helvetica" pitchFamily="2" charset="0"/>
              </a:rPr>
              <a:t>De protagonista a figurante</a:t>
            </a:r>
          </a:p>
        </p:txBody>
      </p:sp>
    </p:spTree>
    <p:extLst>
      <p:ext uri="{BB962C8B-B14F-4D97-AF65-F5344CB8AC3E}">
        <p14:creationId xmlns:p14="http://schemas.microsoft.com/office/powerpoint/2010/main" val="2125721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800595" y="1274609"/>
            <a:ext cx="105908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2AB4E0"/>
                </a:solidFill>
              </a:rPr>
              <a:t>Mas</a:t>
            </a:r>
            <a:r>
              <a:rPr lang="pt-BR" sz="5400" b="1" dirty="0"/>
              <a:t> a serpente, mais sagaz que todos os animais selváticos que o SENHOR Deus tinha feito, disse à mulher: É assim que Deus disse: Não comereis de toda árvore do jardim?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384105" y="628278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3.1</a:t>
            </a:r>
          </a:p>
        </p:txBody>
      </p:sp>
    </p:spTree>
    <p:extLst>
      <p:ext uri="{BB962C8B-B14F-4D97-AF65-F5344CB8AC3E}">
        <p14:creationId xmlns:p14="http://schemas.microsoft.com/office/powerpoint/2010/main" val="2984944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666305" y="1784183"/>
            <a:ext cx="108099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/>
              <a:t>Respondeu-lhe a mulher: Do fruto das árvores do jardim podemos comer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359392" y="631660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3.2</a:t>
            </a:r>
          </a:p>
        </p:txBody>
      </p:sp>
    </p:spTree>
    <p:extLst>
      <p:ext uri="{BB962C8B-B14F-4D97-AF65-F5344CB8AC3E}">
        <p14:creationId xmlns:p14="http://schemas.microsoft.com/office/powerpoint/2010/main" val="3782335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693883" y="1323725"/>
            <a:ext cx="10804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/>
              <a:t>mas do fruto da árvore que está no meio do jardim, disse Deus: Dele não comereis, nem tocareis nele, para que não morrais.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384106" y="677394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3.3</a:t>
            </a:r>
          </a:p>
        </p:txBody>
      </p:sp>
    </p:spTree>
    <p:extLst>
      <p:ext uri="{BB962C8B-B14F-4D97-AF65-F5344CB8AC3E}">
        <p14:creationId xmlns:p14="http://schemas.microsoft.com/office/powerpoint/2010/main" val="2185510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864296" y="1725546"/>
            <a:ext cx="105970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Então, a serpente disse à mulher: </a:t>
            </a:r>
            <a:r>
              <a:rPr lang="pt-BR" sz="7200" b="1" dirty="0">
                <a:solidFill>
                  <a:srgbClr val="2AB4E0"/>
                </a:solidFill>
              </a:rPr>
              <a:t>É certo que não morrereis.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450911" y="615752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3.4</a:t>
            </a:r>
          </a:p>
        </p:txBody>
      </p:sp>
    </p:spTree>
    <p:extLst>
      <p:ext uri="{BB962C8B-B14F-4D97-AF65-F5344CB8AC3E}">
        <p14:creationId xmlns:p14="http://schemas.microsoft.com/office/powerpoint/2010/main" val="3690395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815209" y="1074509"/>
            <a:ext cx="1056158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/>
              <a:t>Porque Deus sabe que no dia em que dele comerdes se vos</a:t>
            </a:r>
          </a:p>
          <a:p>
            <a:pPr algn="ctr"/>
            <a:r>
              <a:rPr lang="pt-BR" sz="6000" b="1" dirty="0"/>
              <a:t>abrirão os olhos e, </a:t>
            </a:r>
            <a:r>
              <a:rPr lang="pt-BR" sz="6000" b="1" dirty="0">
                <a:solidFill>
                  <a:srgbClr val="2AB4E0"/>
                </a:solidFill>
              </a:rPr>
              <a:t>como Deus, sereis</a:t>
            </a:r>
            <a:r>
              <a:rPr lang="pt-BR" sz="6000" b="1" dirty="0"/>
              <a:t> conhecedores do bem e do mal.</a:t>
            </a:r>
            <a:endParaRPr lang="pt-BR" sz="60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384105" y="503334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3.5</a:t>
            </a:r>
          </a:p>
        </p:txBody>
      </p:sp>
    </p:spTree>
    <p:extLst>
      <p:ext uri="{BB962C8B-B14F-4D97-AF65-F5344CB8AC3E}">
        <p14:creationId xmlns:p14="http://schemas.microsoft.com/office/powerpoint/2010/main" val="2174421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851770" y="1299661"/>
            <a:ext cx="10521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Vendo a mulher que a árvore era boa para se comer, agradável aos olhos e árvore </a:t>
            </a:r>
            <a:r>
              <a:rPr lang="pt-BR" sz="4800" b="1" u="sng" dirty="0">
                <a:solidFill>
                  <a:srgbClr val="2AB4E0"/>
                </a:solidFill>
              </a:rPr>
              <a:t>desejável para dar entendimento, tomou-lhe do fruto e comeu</a:t>
            </a:r>
            <a:r>
              <a:rPr lang="pt-BR" sz="4800" b="1" dirty="0">
                <a:solidFill>
                  <a:srgbClr val="2AB4E0"/>
                </a:solidFill>
              </a:rPr>
              <a:t> e deu também ao marido, e ele comeu.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384106" y="532695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3.6</a:t>
            </a:r>
          </a:p>
        </p:txBody>
      </p:sp>
    </p:spTree>
    <p:extLst>
      <p:ext uri="{BB962C8B-B14F-4D97-AF65-F5344CB8AC3E}">
        <p14:creationId xmlns:p14="http://schemas.microsoft.com/office/powerpoint/2010/main" val="653645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729204" y="1412395"/>
            <a:ext cx="107335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2AB4E0"/>
                </a:solidFill>
              </a:rPr>
              <a:t>Abriram-se, então, os olhos de ambos; </a:t>
            </a:r>
            <a:r>
              <a:rPr lang="pt-BR" sz="6000" b="1" dirty="0"/>
              <a:t>e, percebendo que estavam nus, coseram folhas de figueira e fizeram cintas para si.</a:t>
            </a:r>
            <a:endParaRPr lang="pt-BR" sz="60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384106" y="595325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3.7</a:t>
            </a:r>
          </a:p>
        </p:txBody>
      </p:sp>
    </p:spTree>
    <p:extLst>
      <p:ext uri="{BB962C8B-B14F-4D97-AF65-F5344CB8AC3E}">
        <p14:creationId xmlns:p14="http://schemas.microsoft.com/office/powerpoint/2010/main" val="827735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914400" y="1695335"/>
            <a:ext cx="105218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/>
              <a:t>E chamou o SENHOR Deus ao homem e lhe perguntou: Onde estás?</a:t>
            </a:r>
            <a:endParaRPr lang="pt-BR" sz="66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463437" y="620377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3.9</a:t>
            </a:r>
          </a:p>
        </p:txBody>
      </p:sp>
    </p:spTree>
    <p:extLst>
      <p:ext uri="{BB962C8B-B14F-4D97-AF65-F5344CB8AC3E}">
        <p14:creationId xmlns:p14="http://schemas.microsoft.com/office/powerpoint/2010/main" val="311616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pregaçao.mp4">
            <a:hlinkClick r:id="" action="ppaction://media"/>
            <a:extLst>
              <a:ext uri="{FF2B5EF4-FFF2-40B4-BE49-F238E27FC236}">
                <a16:creationId xmlns:a16="http://schemas.microsoft.com/office/drawing/2014/main" id="{95CBE2AB-7417-5545-B606-63184F62C9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939452" y="1449973"/>
            <a:ext cx="105093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/>
              <a:t>Ele respondeu: Ouvi a tua voz no jardim, e, porque estava nu, </a:t>
            </a:r>
            <a:r>
              <a:rPr lang="pt-BR" sz="6600" b="1" dirty="0">
                <a:solidFill>
                  <a:srgbClr val="2AB4E0"/>
                </a:solidFill>
              </a:rPr>
              <a:t>tive medo, e me escondi.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67087" y="657955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3.10</a:t>
            </a:r>
          </a:p>
        </p:txBody>
      </p:sp>
    </p:spTree>
    <p:extLst>
      <p:ext uri="{BB962C8B-B14F-4D97-AF65-F5344CB8AC3E}">
        <p14:creationId xmlns:p14="http://schemas.microsoft.com/office/powerpoint/2010/main" val="4164247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876822" y="1221992"/>
            <a:ext cx="107097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/>
              <a:t>Perguntou-lhe Deus: Quem te fez saber que estavas nu? Comeste da árvore de que te ordenei que não comesses? </a:t>
            </a:r>
            <a:endParaRPr lang="pt-BR" sz="66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67087" y="575661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3.11</a:t>
            </a:r>
          </a:p>
        </p:txBody>
      </p:sp>
    </p:spTree>
    <p:extLst>
      <p:ext uri="{BB962C8B-B14F-4D97-AF65-F5344CB8AC3E}">
        <p14:creationId xmlns:p14="http://schemas.microsoft.com/office/powerpoint/2010/main" val="3297345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764088" y="1700494"/>
            <a:ext cx="108350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/>
              <a:t>Então, disse o homem: </a:t>
            </a:r>
            <a:r>
              <a:rPr lang="pt-BR" sz="6000" b="1" dirty="0">
                <a:solidFill>
                  <a:srgbClr val="2AB4E0"/>
                </a:solidFill>
              </a:rPr>
              <a:t>A mulher que me deste</a:t>
            </a:r>
            <a:r>
              <a:rPr lang="pt-BR" sz="6000" b="1" dirty="0"/>
              <a:t> por esposa, ela me deu da árvore, e eu comi.</a:t>
            </a:r>
            <a:endParaRPr lang="pt-BR" sz="60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67087" y="595325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3.12</a:t>
            </a:r>
          </a:p>
        </p:txBody>
      </p:sp>
    </p:spTree>
    <p:extLst>
      <p:ext uri="{BB962C8B-B14F-4D97-AF65-F5344CB8AC3E}">
        <p14:creationId xmlns:p14="http://schemas.microsoft.com/office/powerpoint/2010/main" val="1121341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666404" y="1404891"/>
            <a:ext cx="108591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/>
              <a:t>Disse o SENHOR Deus à mulher: Que é isso que fizeste? Respondeu a mulher: A serpente me enganou, e eu comi. </a:t>
            </a:r>
            <a:endParaRPr lang="pt-BR" sz="60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67086" y="633300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3.13</a:t>
            </a:r>
          </a:p>
        </p:txBody>
      </p:sp>
    </p:spTree>
    <p:extLst>
      <p:ext uri="{BB962C8B-B14F-4D97-AF65-F5344CB8AC3E}">
        <p14:creationId xmlns:p14="http://schemas.microsoft.com/office/powerpoint/2010/main" val="223122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839549" y="1166500"/>
            <a:ext cx="105129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E à mulher disse: Multiplicarei sobremodo os sofrimentos da tua gravidez; em meio de dores darás à luz filhos; o </a:t>
            </a:r>
            <a:r>
              <a:rPr lang="pt-BR" sz="5400" b="1" dirty="0">
                <a:solidFill>
                  <a:srgbClr val="2AB4E0"/>
                </a:solidFill>
              </a:rPr>
              <a:t>teu desejo será para o teu marido,</a:t>
            </a:r>
            <a:r>
              <a:rPr lang="pt-BR" sz="5400" b="1" dirty="0"/>
              <a:t> e ele te governará.</a:t>
            </a:r>
            <a:endParaRPr lang="pt-BR" sz="54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67087" y="520169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3.16</a:t>
            </a:r>
          </a:p>
        </p:txBody>
      </p:sp>
    </p:spTree>
    <p:extLst>
      <p:ext uri="{BB962C8B-B14F-4D97-AF65-F5344CB8AC3E}">
        <p14:creationId xmlns:p14="http://schemas.microsoft.com/office/powerpoint/2010/main" val="2989865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E66817C-621E-6C4C-A080-3A0F4AD406D7}"/>
              </a:ext>
            </a:extLst>
          </p:cNvPr>
          <p:cNvSpPr/>
          <p:nvPr/>
        </p:nvSpPr>
        <p:spPr>
          <a:xfrm>
            <a:off x="1770937" y="2413337"/>
            <a:ext cx="86501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b="1" dirty="0">
                <a:effectLst/>
                <a:latin typeface="Helvetica" pitchFamily="2" charset="0"/>
              </a:rPr>
              <a:t>Que esperança temos?</a:t>
            </a:r>
          </a:p>
        </p:txBody>
      </p:sp>
    </p:spTree>
    <p:extLst>
      <p:ext uri="{BB962C8B-B14F-4D97-AF65-F5344CB8AC3E}">
        <p14:creationId xmlns:p14="http://schemas.microsoft.com/office/powerpoint/2010/main" val="2850528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1203407" y="1211979"/>
            <a:ext cx="97851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Porei inimizade entre ti e a mulher, entre a tua descendência e o seu descendente. </a:t>
            </a:r>
            <a:r>
              <a:rPr lang="pt-BR" sz="5400" b="1" dirty="0">
                <a:solidFill>
                  <a:srgbClr val="2AB4E0"/>
                </a:solidFill>
              </a:rPr>
              <a:t>Este te ferirá a cabeça, e tu lhe ferirás o calcanhar.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67087" y="565648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3.15</a:t>
            </a:r>
          </a:p>
        </p:txBody>
      </p:sp>
    </p:spTree>
    <p:extLst>
      <p:ext uri="{BB962C8B-B14F-4D97-AF65-F5344CB8AC3E}">
        <p14:creationId xmlns:p14="http://schemas.microsoft.com/office/powerpoint/2010/main" val="3711145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640537" y="1141448"/>
            <a:ext cx="109109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baseline="30000" dirty="0"/>
              <a:t>1</a:t>
            </a:r>
            <a:r>
              <a:rPr lang="pt-BR" sz="5400" b="1" dirty="0"/>
              <a:t> Três dias depois, houve </a:t>
            </a:r>
            <a:r>
              <a:rPr lang="pt-BR" sz="5400" b="1" dirty="0">
                <a:solidFill>
                  <a:srgbClr val="2AB4E0"/>
                </a:solidFill>
              </a:rPr>
              <a:t>um casamento em </a:t>
            </a:r>
            <a:r>
              <a:rPr lang="pt-BR" sz="5400" b="1" dirty="0" err="1">
                <a:solidFill>
                  <a:srgbClr val="2AB4E0"/>
                </a:solidFill>
              </a:rPr>
              <a:t>Caná</a:t>
            </a:r>
            <a:r>
              <a:rPr lang="pt-BR" sz="5400" b="1" dirty="0"/>
              <a:t> da </a:t>
            </a:r>
            <a:r>
              <a:rPr lang="pt-BR" sz="5400" b="1" dirty="0" err="1"/>
              <a:t>Galiléia</a:t>
            </a:r>
            <a:r>
              <a:rPr lang="pt-BR" sz="5400" b="1" dirty="0"/>
              <a:t>, achando-se ali a mãe de Jesus. </a:t>
            </a:r>
          </a:p>
          <a:p>
            <a:pPr algn="ctr"/>
            <a:r>
              <a:rPr lang="pt-BR" sz="5400" b="1" baseline="30000" dirty="0"/>
              <a:t>2</a:t>
            </a:r>
            <a:r>
              <a:rPr lang="pt-BR" sz="5400" b="1" dirty="0"/>
              <a:t> </a:t>
            </a:r>
            <a:r>
              <a:rPr lang="pt-BR" sz="5400" b="1" dirty="0">
                <a:solidFill>
                  <a:srgbClr val="2AB4E0"/>
                </a:solidFill>
              </a:rPr>
              <a:t>Jesus também </a:t>
            </a:r>
            <a:r>
              <a:rPr lang="pt-BR" sz="5400" b="1" dirty="0"/>
              <a:t>foi convidado, com os seus discípulos, para o casamento. </a:t>
            </a:r>
            <a:endParaRPr lang="pt-BR" sz="54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67888" y="495117"/>
            <a:ext cx="165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Jo</a:t>
            </a:r>
            <a:r>
              <a:rPr lang="pt-BR" sz="3600" b="1" dirty="0">
                <a:solidFill>
                  <a:srgbClr val="2AB4E0"/>
                </a:solidFill>
              </a:rPr>
              <a:t> 2.1-2</a:t>
            </a:r>
          </a:p>
        </p:txBody>
      </p:sp>
    </p:spTree>
    <p:extLst>
      <p:ext uri="{BB962C8B-B14F-4D97-AF65-F5344CB8AC3E}">
        <p14:creationId xmlns:p14="http://schemas.microsoft.com/office/powerpoint/2010/main" val="1727347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739036" y="1587759"/>
            <a:ext cx="108475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Tendo </a:t>
            </a:r>
            <a:r>
              <a:rPr lang="pt-BR" sz="7200" b="1" dirty="0">
                <a:solidFill>
                  <a:srgbClr val="2AB4E0"/>
                </a:solidFill>
              </a:rPr>
              <a:t>acabado o vinho</a:t>
            </a:r>
            <a:r>
              <a:rPr lang="pt-BR" sz="7200" b="1" dirty="0"/>
              <a:t>, a mãe de Jesus lhe disse: Eles não têm mais vinho.</a:t>
            </a:r>
            <a:endParaRPr lang="pt-BR" sz="72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455440" y="695533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Jo</a:t>
            </a:r>
            <a:r>
              <a:rPr lang="pt-BR" sz="3600" b="1" dirty="0">
                <a:solidFill>
                  <a:srgbClr val="2AB4E0"/>
                </a:solidFill>
              </a:rPr>
              <a:t> 2.3</a:t>
            </a:r>
          </a:p>
        </p:txBody>
      </p:sp>
    </p:spTree>
    <p:extLst>
      <p:ext uri="{BB962C8B-B14F-4D97-AF65-F5344CB8AC3E}">
        <p14:creationId xmlns:p14="http://schemas.microsoft.com/office/powerpoint/2010/main" val="4082816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1060537" y="1351508"/>
            <a:ext cx="100709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/>
              <a:t>Mas Jesus lhe disse: Mulher, que tenho eu contigo? Ainda não é chegada a minha hora.</a:t>
            </a:r>
            <a:endParaRPr lang="pt-BR" sz="66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455440" y="592442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Jo</a:t>
            </a:r>
            <a:r>
              <a:rPr lang="pt-BR" sz="3600" b="1" dirty="0">
                <a:solidFill>
                  <a:srgbClr val="2AB4E0"/>
                </a:solidFill>
              </a:rPr>
              <a:t> 2.4</a:t>
            </a:r>
          </a:p>
        </p:txBody>
      </p:sp>
    </p:spTree>
    <p:extLst>
      <p:ext uri="{BB962C8B-B14F-4D97-AF65-F5344CB8AC3E}">
        <p14:creationId xmlns:p14="http://schemas.microsoft.com/office/powerpoint/2010/main" val="3114512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E66817C-621E-6C4C-A080-3A0F4AD406D7}"/>
              </a:ext>
            </a:extLst>
          </p:cNvPr>
          <p:cNvSpPr/>
          <p:nvPr/>
        </p:nvSpPr>
        <p:spPr>
          <a:xfrm>
            <a:off x="1808938" y="2070442"/>
            <a:ext cx="87511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7200" b="1" dirty="0">
                <a:effectLst/>
                <a:latin typeface="Helvetica" pitchFamily="2" charset="0"/>
              </a:rPr>
              <a:t>De protagonista a...</a:t>
            </a:r>
          </a:p>
        </p:txBody>
      </p:sp>
    </p:spTree>
    <p:extLst>
      <p:ext uri="{BB962C8B-B14F-4D97-AF65-F5344CB8AC3E}">
        <p14:creationId xmlns:p14="http://schemas.microsoft.com/office/powerpoint/2010/main" val="3007702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732277" y="1536174"/>
            <a:ext cx="107274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baseline="30000" dirty="0"/>
              <a:t>5 </a:t>
            </a:r>
            <a:r>
              <a:rPr lang="pt-BR" sz="4800" b="1" dirty="0"/>
              <a:t>Então, ela falou aos serventes: Fazei tudo o que ele vos disser. </a:t>
            </a:r>
            <a:r>
              <a:rPr lang="pt-BR" sz="4800" b="1" baseline="30000" dirty="0"/>
              <a:t>6 </a:t>
            </a:r>
            <a:r>
              <a:rPr lang="pt-BR" sz="4800" b="1" dirty="0"/>
              <a:t>Estavam ali seis talhas de pedra, que os judeus usavam para as purificações, e cada uma levava duas ou três </a:t>
            </a:r>
            <a:r>
              <a:rPr lang="pt-BR" sz="4800" b="1" dirty="0" err="1"/>
              <a:t>metretas</a:t>
            </a:r>
            <a:r>
              <a:rPr lang="pt-BR" sz="4800" b="1" dirty="0"/>
              <a:t>.</a:t>
            </a:r>
            <a:endParaRPr lang="pt-BR" sz="48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67888" y="783216"/>
            <a:ext cx="165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Jo</a:t>
            </a:r>
            <a:r>
              <a:rPr lang="pt-BR" sz="3600" b="1" dirty="0">
                <a:solidFill>
                  <a:srgbClr val="2AB4E0"/>
                </a:solidFill>
              </a:rPr>
              <a:t> 2.5-6</a:t>
            </a:r>
          </a:p>
        </p:txBody>
      </p:sp>
    </p:spTree>
    <p:extLst>
      <p:ext uri="{BB962C8B-B14F-4D97-AF65-F5344CB8AC3E}">
        <p14:creationId xmlns:p14="http://schemas.microsoft.com/office/powerpoint/2010/main" val="3557223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963192" y="1305341"/>
            <a:ext cx="102656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baseline="30000" dirty="0"/>
              <a:t>7 </a:t>
            </a:r>
            <a:r>
              <a:rPr lang="pt-BR" sz="5400" b="1" dirty="0"/>
              <a:t>Jesus lhes disse: </a:t>
            </a:r>
            <a:r>
              <a:rPr lang="pt-BR" sz="5400" b="1" dirty="0">
                <a:solidFill>
                  <a:srgbClr val="2AB4E0"/>
                </a:solidFill>
              </a:rPr>
              <a:t>Enchei de água as talhas. </a:t>
            </a:r>
            <a:r>
              <a:rPr lang="pt-BR" sz="5400" b="1" dirty="0"/>
              <a:t>E eles as encheram totalmente. </a:t>
            </a:r>
            <a:r>
              <a:rPr lang="pt-BR" sz="5400" b="1" baseline="30000" dirty="0"/>
              <a:t>8 </a:t>
            </a:r>
            <a:r>
              <a:rPr lang="pt-BR" sz="5400" b="1" dirty="0"/>
              <a:t>Então, lhes determinou: Tirai agora e levai ao mestre-sala. Eles o fizeram. </a:t>
            </a:r>
            <a:endParaRPr lang="pt-BR" sz="54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67887" y="546276"/>
            <a:ext cx="165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Jo</a:t>
            </a:r>
            <a:r>
              <a:rPr lang="pt-BR" sz="3600" b="1" dirty="0">
                <a:solidFill>
                  <a:srgbClr val="2AB4E0"/>
                </a:solidFill>
              </a:rPr>
              <a:t> 2.7-8</a:t>
            </a:r>
          </a:p>
        </p:txBody>
      </p:sp>
    </p:spTree>
    <p:extLst>
      <p:ext uri="{BB962C8B-B14F-4D97-AF65-F5344CB8AC3E}">
        <p14:creationId xmlns:p14="http://schemas.microsoft.com/office/powerpoint/2010/main" val="44572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760350" y="1199453"/>
            <a:ext cx="106713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Tendo o mestre-sala </a:t>
            </a:r>
            <a:r>
              <a:rPr lang="pt-BR" sz="5400" b="1" dirty="0">
                <a:solidFill>
                  <a:srgbClr val="2AB4E0"/>
                </a:solidFill>
              </a:rPr>
              <a:t>provado a água transformada em vinho </a:t>
            </a:r>
            <a:r>
              <a:rPr lang="pt-BR" sz="5400" b="1" dirty="0"/>
              <a:t>(não sabendo donde viera, se bem que o sabiam os serventes que haviam tirado a água), chamou o noivo</a:t>
            </a:r>
            <a:endParaRPr lang="pt-BR" sz="54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455440" y="553122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Jo</a:t>
            </a:r>
            <a:r>
              <a:rPr lang="pt-BR" sz="3600" b="1" dirty="0">
                <a:solidFill>
                  <a:srgbClr val="2AB4E0"/>
                </a:solidFill>
              </a:rPr>
              <a:t> 2.9</a:t>
            </a:r>
          </a:p>
        </p:txBody>
      </p:sp>
    </p:spTree>
    <p:extLst>
      <p:ext uri="{BB962C8B-B14F-4D97-AF65-F5344CB8AC3E}">
        <p14:creationId xmlns:p14="http://schemas.microsoft.com/office/powerpoint/2010/main" val="1737936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368644" y="1305341"/>
            <a:ext cx="114547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e lhe disse: Todos costumam pôr primeiro o bom vinho e, quando já beberam fartamente, servem o inferior; tu, porém, </a:t>
            </a:r>
            <a:r>
              <a:rPr lang="pt-BR" sz="5400" b="1" dirty="0">
                <a:solidFill>
                  <a:srgbClr val="2AB4E0"/>
                </a:solidFill>
              </a:rPr>
              <a:t>guardaste o bom vinho até agora.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313707" y="659010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Jo</a:t>
            </a:r>
            <a:r>
              <a:rPr lang="pt-BR" sz="3600" b="1" dirty="0">
                <a:solidFill>
                  <a:srgbClr val="2AB4E0"/>
                </a:solidFill>
              </a:rPr>
              <a:t> 2.10</a:t>
            </a:r>
          </a:p>
        </p:txBody>
      </p:sp>
    </p:spTree>
    <p:extLst>
      <p:ext uri="{BB962C8B-B14F-4D97-AF65-F5344CB8AC3E}">
        <p14:creationId xmlns:p14="http://schemas.microsoft.com/office/powerpoint/2010/main" val="21022080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731292" y="1199178"/>
            <a:ext cx="107294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baseline="30000" dirty="0"/>
              <a:t>11 </a:t>
            </a:r>
            <a:r>
              <a:rPr lang="pt-BR" sz="6000" b="1" dirty="0"/>
              <a:t>Com este, deu Jesus princípio a seus sinais em </a:t>
            </a:r>
            <a:r>
              <a:rPr lang="pt-BR" sz="6000" b="1" dirty="0" err="1"/>
              <a:t>Caná</a:t>
            </a:r>
            <a:r>
              <a:rPr lang="pt-BR" sz="6000" b="1" dirty="0"/>
              <a:t> da Galileia; manifestou a sua glória, e os seus discípulos creram nele.</a:t>
            </a:r>
            <a:endParaRPr lang="pt-BR" sz="60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338421" y="552847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Jo</a:t>
            </a:r>
            <a:r>
              <a:rPr lang="pt-BR" sz="3600" b="1" dirty="0">
                <a:solidFill>
                  <a:srgbClr val="2AB4E0"/>
                </a:solidFill>
              </a:rPr>
              <a:t> 2.11</a:t>
            </a:r>
          </a:p>
        </p:txBody>
      </p:sp>
    </p:spTree>
    <p:extLst>
      <p:ext uri="{BB962C8B-B14F-4D97-AF65-F5344CB8AC3E}">
        <p14:creationId xmlns:p14="http://schemas.microsoft.com/office/powerpoint/2010/main" val="38178650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E66817C-621E-6C4C-A080-3A0F4AD406D7}"/>
              </a:ext>
            </a:extLst>
          </p:cNvPr>
          <p:cNvSpPr/>
          <p:nvPr/>
        </p:nvSpPr>
        <p:spPr>
          <a:xfrm>
            <a:off x="1150575" y="1891523"/>
            <a:ext cx="989084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6000" b="1" dirty="0">
                <a:effectLst/>
                <a:latin typeface="Helvetica" pitchFamily="2" charset="0"/>
              </a:rPr>
              <a:t>O que podemos pensar</a:t>
            </a:r>
          </a:p>
          <a:p>
            <a:pPr algn="ctr"/>
            <a:r>
              <a:rPr lang="pt-BR" sz="6000" b="1" dirty="0">
                <a:effectLst/>
                <a:latin typeface="Helvetica" pitchFamily="2" charset="0"/>
              </a:rPr>
              <a:t>em termos de casamento?</a:t>
            </a:r>
          </a:p>
        </p:txBody>
      </p:sp>
    </p:spTree>
    <p:extLst>
      <p:ext uri="{BB962C8B-B14F-4D97-AF65-F5344CB8AC3E}">
        <p14:creationId xmlns:p14="http://schemas.microsoft.com/office/powerpoint/2010/main" val="344888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647785" y="1550181"/>
            <a:ext cx="108964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solidFill>
                  <a:srgbClr val="2AB4E0"/>
                </a:solidFill>
              </a:rPr>
              <a:t>Bem-aventurado</a:t>
            </a:r>
            <a:r>
              <a:rPr lang="pt-BR" sz="7200" b="1" dirty="0"/>
              <a:t> aquele que teme ao SENHOR e anda nos seus caminhos!</a:t>
            </a:r>
            <a:endParaRPr lang="pt-BR" sz="7200" b="1" dirty="0">
              <a:solidFill>
                <a:srgbClr val="00924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55866" y="753538"/>
            <a:ext cx="168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Sl</a:t>
            </a:r>
            <a:r>
              <a:rPr lang="pt-BR" sz="3600" b="1" dirty="0">
                <a:solidFill>
                  <a:srgbClr val="2AB4E0"/>
                </a:solidFill>
              </a:rPr>
              <a:t> 128.1</a:t>
            </a:r>
          </a:p>
        </p:txBody>
      </p:sp>
    </p:spTree>
    <p:extLst>
      <p:ext uri="{BB962C8B-B14F-4D97-AF65-F5344CB8AC3E}">
        <p14:creationId xmlns:p14="http://schemas.microsoft.com/office/powerpoint/2010/main" val="3140982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1042185" y="1437447"/>
            <a:ext cx="10107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Bem-aventurado aquele que </a:t>
            </a:r>
            <a:r>
              <a:rPr lang="pt-BR" sz="7200" b="1" dirty="0">
                <a:solidFill>
                  <a:srgbClr val="2AB4E0"/>
                </a:solidFill>
              </a:rPr>
              <a:t>teme ao SENHOR</a:t>
            </a:r>
            <a:r>
              <a:rPr lang="pt-BR" sz="7200" b="1" dirty="0"/>
              <a:t> e anda nos seus caminhos!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55865" y="657955"/>
            <a:ext cx="168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Sl</a:t>
            </a:r>
            <a:r>
              <a:rPr lang="pt-BR" sz="3600" b="1" dirty="0">
                <a:solidFill>
                  <a:srgbClr val="2AB4E0"/>
                </a:solidFill>
              </a:rPr>
              <a:t> 128.1</a:t>
            </a:r>
          </a:p>
        </p:txBody>
      </p:sp>
    </p:spTree>
    <p:extLst>
      <p:ext uri="{BB962C8B-B14F-4D97-AF65-F5344CB8AC3E}">
        <p14:creationId xmlns:p14="http://schemas.microsoft.com/office/powerpoint/2010/main" val="1513683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992081" y="1304286"/>
            <a:ext cx="10207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Bem-aventurado aquele que teme ao SENHOR e </a:t>
            </a:r>
            <a:r>
              <a:rPr lang="pt-BR" sz="7200" b="1" dirty="0">
                <a:solidFill>
                  <a:srgbClr val="2AB4E0"/>
                </a:solidFill>
              </a:rPr>
              <a:t>anda nos seus caminhos!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55866" y="657955"/>
            <a:ext cx="168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Sl</a:t>
            </a:r>
            <a:r>
              <a:rPr lang="pt-BR" sz="3600" b="1" dirty="0">
                <a:solidFill>
                  <a:srgbClr val="2AB4E0"/>
                </a:solidFill>
              </a:rPr>
              <a:t> 128.1</a:t>
            </a:r>
          </a:p>
        </p:txBody>
      </p:sp>
    </p:spTree>
    <p:extLst>
      <p:ext uri="{BB962C8B-B14F-4D97-AF65-F5344CB8AC3E}">
        <p14:creationId xmlns:p14="http://schemas.microsoft.com/office/powerpoint/2010/main" val="765631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5E6F692-641A-174C-81FD-9BD8F15C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125" y="0"/>
            <a:ext cx="9187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739036" y="1284046"/>
            <a:ext cx="1083501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/>
              <a:t>Disse mais o SENHOR Deus: Não é bom que o homem esteja só; far-lhe-ei uma auxiliadora que lhe seja idônea.</a:t>
            </a:r>
          </a:p>
          <a:p>
            <a:pPr algn="ctr"/>
            <a:endParaRPr lang="pt-BR" sz="60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67087" y="630775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2.18</a:t>
            </a:r>
          </a:p>
        </p:txBody>
      </p:sp>
    </p:spTree>
    <p:extLst>
      <p:ext uri="{BB962C8B-B14F-4D97-AF65-F5344CB8AC3E}">
        <p14:creationId xmlns:p14="http://schemas.microsoft.com/office/powerpoint/2010/main" val="979122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678494" y="1184555"/>
            <a:ext cx="108350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/>
              <a:t>E disse o homem: Esta, afinal, é osso dos meus ossos e carne da minha carne; chamar-se-á varoa, porquanto do varão foi tomada.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67087" y="538224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2.23</a:t>
            </a:r>
          </a:p>
        </p:txBody>
      </p:sp>
    </p:spTree>
    <p:extLst>
      <p:ext uri="{BB962C8B-B14F-4D97-AF65-F5344CB8AC3E}">
        <p14:creationId xmlns:p14="http://schemas.microsoft.com/office/powerpoint/2010/main" val="470952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839244" y="951157"/>
            <a:ext cx="107348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Por isso, deixa o homem pai e mãe e se une à sua mulher, tornando-se os</a:t>
            </a:r>
          </a:p>
          <a:p>
            <a:pPr algn="ctr"/>
            <a:r>
              <a:rPr lang="pt-BR" sz="7200" b="1" dirty="0"/>
              <a:t>dois uma só carne.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67087" y="448030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Gn</a:t>
            </a:r>
            <a:r>
              <a:rPr lang="pt-BR" sz="3600" b="1" dirty="0">
                <a:solidFill>
                  <a:srgbClr val="2AB4E0"/>
                </a:solidFill>
              </a:rPr>
              <a:t> 2.24</a:t>
            </a:r>
          </a:p>
        </p:txBody>
      </p:sp>
    </p:spTree>
    <p:extLst>
      <p:ext uri="{BB962C8B-B14F-4D97-AF65-F5344CB8AC3E}">
        <p14:creationId xmlns:p14="http://schemas.microsoft.com/office/powerpoint/2010/main" val="3739663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873253" y="1284764"/>
            <a:ext cx="104454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Bem-aventurado aquele que </a:t>
            </a:r>
            <a:r>
              <a:rPr lang="pt-BR" sz="7200" b="1" dirty="0">
                <a:solidFill>
                  <a:srgbClr val="2AB4E0"/>
                </a:solidFill>
              </a:rPr>
              <a:t>teme ao SENHOR</a:t>
            </a:r>
            <a:r>
              <a:rPr lang="pt-BR" sz="7200" b="1" dirty="0"/>
              <a:t> e anda nos seus caminhos!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55866" y="638433"/>
            <a:ext cx="168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Sl</a:t>
            </a:r>
            <a:r>
              <a:rPr lang="pt-BR" sz="3600" b="1" dirty="0">
                <a:solidFill>
                  <a:srgbClr val="2AB4E0"/>
                </a:solidFill>
              </a:rPr>
              <a:t> 128.1</a:t>
            </a:r>
          </a:p>
        </p:txBody>
      </p:sp>
    </p:spTree>
    <p:extLst>
      <p:ext uri="{BB962C8B-B14F-4D97-AF65-F5344CB8AC3E}">
        <p14:creationId xmlns:p14="http://schemas.microsoft.com/office/powerpoint/2010/main" val="101009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3991508-D631-4B4D-93E7-E8237BF56B44}"/>
              </a:ext>
            </a:extLst>
          </p:cNvPr>
          <p:cNvSpPr txBox="1"/>
          <p:nvPr/>
        </p:nvSpPr>
        <p:spPr>
          <a:xfrm>
            <a:off x="864818" y="1535284"/>
            <a:ext cx="104623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Se o </a:t>
            </a:r>
            <a:r>
              <a:rPr lang="pt-BR" sz="5400" b="1" dirty="0">
                <a:solidFill>
                  <a:srgbClr val="2AB4E0"/>
                </a:solidFill>
              </a:rPr>
              <a:t>SENHOR não edificar a casa</a:t>
            </a:r>
            <a:r>
              <a:rPr lang="pt-BR" sz="5400" b="1" dirty="0"/>
              <a:t>, em vão trabalham os que a edificam; se o SENHOR não guardar a cidade, em vão vigia a sentinela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0D68538-C8DD-394A-94B7-405B94007943}"/>
              </a:ext>
            </a:extLst>
          </p:cNvPr>
          <p:cNvSpPr txBox="1"/>
          <p:nvPr/>
        </p:nvSpPr>
        <p:spPr>
          <a:xfrm>
            <a:off x="5255866" y="568653"/>
            <a:ext cx="168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err="1">
                <a:solidFill>
                  <a:srgbClr val="2AB4E0"/>
                </a:solidFill>
              </a:rPr>
              <a:t>Sl</a:t>
            </a:r>
            <a:r>
              <a:rPr lang="pt-BR" sz="3600" b="1" dirty="0">
                <a:solidFill>
                  <a:srgbClr val="2AB4E0"/>
                </a:solidFill>
              </a:rPr>
              <a:t> 127.1</a:t>
            </a:r>
          </a:p>
        </p:txBody>
      </p:sp>
    </p:spTree>
    <p:extLst>
      <p:ext uri="{BB962C8B-B14F-4D97-AF65-F5344CB8AC3E}">
        <p14:creationId xmlns:p14="http://schemas.microsoft.com/office/powerpoint/2010/main" val="41458151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865</Words>
  <Application>Microsoft Macintosh PowerPoint</Application>
  <PresentationFormat>Widescreen</PresentationFormat>
  <Paragraphs>72</Paragraphs>
  <Slides>38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Helvetica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Microsoft Office User</cp:lastModifiedBy>
  <cp:revision>11</cp:revision>
  <dcterms:created xsi:type="dcterms:W3CDTF">2018-05-16T20:41:49Z</dcterms:created>
  <dcterms:modified xsi:type="dcterms:W3CDTF">2023-08-07T18:47:29Z</dcterms:modified>
</cp:coreProperties>
</file>