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1" r:id="rId3"/>
    <p:sldId id="257" r:id="rId4"/>
    <p:sldId id="258" r:id="rId5"/>
    <p:sldId id="259" r:id="rId6"/>
    <p:sldId id="272" r:id="rId7"/>
    <p:sldId id="260" r:id="rId8"/>
    <p:sldId id="261" r:id="rId9"/>
    <p:sldId id="262" r:id="rId10"/>
    <p:sldId id="273" r:id="rId11"/>
    <p:sldId id="274" r:id="rId12"/>
    <p:sldId id="275" r:id="rId13"/>
    <p:sldId id="276" r:id="rId14"/>
    <p:sldId id="283" r:id="rId15"/>
    <p:sldId id="277" r:id="rId16"/>
    <p:sldId id="278" r:id="rId17"/>
    <p:sldId id="279" r:id="rId18"/>
    <p:sldId id="280" r:id="rId19"/>
    <p:sldId id="263" r:id="rId20"/>
    <p:sldId id="289" r:id="rId21"/>
    <p:sldId id="290" r:id="rId22"/>
    <p:sldId id="264" r:id="rId23"/>
    <p:sldId id="285" r:id="rId24"/>
    <p:sldId id="286" r:id="rId25"/>
    <p:sldId id="287" r:id="rId26"/>
    <p:sldId id="288" r:id="rId27"/>
    <p:sldId id="265" r:id="rId28"/>
    <p:sldId id="270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75E76E1-F179-437D-96C2-E4F5EA37BBDA}">
          <p14:sldIdLst>
            <p14:sldId id="256"/>
            <p14:sldId id="271"/>
          </p14:sldIdLst>
        </p14:section>
        <p14:section name="Seção do Resumo" id="{9D8E0202-7544-4AD6-A623-7D247B1E2C8D}">
          <p14:sldIdLst/>
        </p14:section>
        <p14:section name="Seção 1" id="{0C60E1D1-0D9E-414A-83B5-DC1E8A61C219}">
          <p14:sldIdLst>
            <p14:sldId id="257"/>
          </p14:sldIdLst>
        </p14:section>
        <p14:section name="Seção 2" id="{58648166-3E07-496D-A328-9D2EA8AD1CD3}">
          <p14:sldIdLst>
            <p14:sldId id="258"/>
          </p14:sldIdLst>
        </p14:section>
        <p14:section name="Seção 3" id="{44970D4C-169E-4554-A5F9-4AF728371390}">
          <p14:sldIdLst>
            <p14:sldId id="259"/>
          </p14:sldIdLst>
        </p14:section>
        <p14:section name="Seção 4" id="{FFAD6A38-19F2-4AA9-AC74-7E369744AC69}">
          <p14:sldIdLst>
            <p14:sldId id="272"/>
          </p14:sldIdLst>
        </p14:section>
        <p14:section name="Seção 5" id="{8AE6915C-0143-493C-A0CC-9ED20544AD84}">
          <p14:sldIdLst>
            <p14:sldId id="260"/>
          </p14:sldIdLst>
        </p14:section>
        <p14:section name="Seção 6" id="{66F75108-287B-429C-9F66-C4EE3FFDB232}">
          <p14:sldIdLst>
            <p14:sldId id="261"/>
          </p14:sldIdLst>
        </p14:section>
        <p14:section name="Seção 7" id="{50E4DA51-9E4E-4F77-B433-FF7D400C5AA9}">
          <p14:sldIdLst>
            <p14:sldId id="262"/>
          </p14:sldIdLst>
        </p14:section>
        <p14:section name="Seção 8" id="{302A2C80-B2DB-488A-8B8F-ACB68E5F313A}">
          <p14:sldIdLst>
            <p14:sldId id="273"/>
          </p14:sldIdLst>
        </p14:section>
        <p14:section name="Seção 9" id="{1EF92F26-52FE-47FE-9F4B-1D3D5656C5CF}">
          <p14:sldIdLst>
            <p14:sldId id="274"/>
          </p14:sldIdLst>
        </p14:section>
        <p14:section name="Seção 10" id="{3818D911-4D9D-4A47-9313-9F33AD6F2F55}">
          <p14:sldIdLst>
            <p14:sldId id="275"/>
          </p14:sldIdLst>
        </p14:section>
        <p14:section name="Seção 11" id="{8EFBEB72-5C6A-45A5-94B3-D42B24C8E5AD}">
          <p14:sldIdLst>
            <p14:sldId id="276"/>
          </p14:sldIdLst>
        </p14:section>
        <p14:section name="Seção 12" id="{816AE3B1-C5CB-4AD0-99FD-62083C7C5909}">
          <p14:sldIdLst>
            <p14:sldId id="283"/>
          </p14:sldIdLst>
        </p14:section>
        <p14:section name="Seção 13" id="{ED48E99D-2837-4A53-A344-63738B515CE7}">
          <p14:sldIdLst>
            <p14:sldId id="277"/>
          </p14:sldIdLst>
        </p14:section>
        <p14:section name="Seção 14" id="{97C437BC-9842-4D8B-B0E3-11C5FB07B1D1}">
          <p14:sldIdLst>
            <p14:sldId id="278"/>
          </p14:sldIdLst>
        </p14:section>
        <p14:section name="Seção 15" id="{3F480870-20CA-478B-90FD-B24890D53DBA}">
          <p14:sldIdLst>
            <p14:sldId id="279"/>
          </p14:sldIdLst>
        </p14:section>
        <p14:section name="Seção 16" id="{8D0F4568-8EF3-4281-9C2B-70D62652DBEF}">
          <p14:sldIdLst>
            <p14:sldId id="280"/>
          </p14:sldIdLst>
        </p14:section>
        <p14:section name="Seção 17" id="{076B56A1-112C-4997-A370-9582DB7E88A6}">
          <p14:sldIdLst>
            <p14:sldId id="263"/>
          </p14:sldIdLst>
        </p14:section>
        <p14:section name="Seção 18" id="{49B556E7-11A6-4D57-9730-A7A20925D63F}">
          <p14:sldIdLst>
            <p14:sldId id="289"/>
          </p14:sldIdLst>
        </p14:section>
        <p14:section name="Seção 19" id="{BE03CC94-5332-4F22-BECA-159675E82059}">
          <p14:sldIdLst>
            <p14:sldId id="290"/>
          </p14:sldIdLst>
        </p14:section>
        <p14:section name="Seção 20" id="{FF9D4627-1D60-4CF9-B670-9C23AB0C1350}">
          <p14:sldIdLst>
            <p14:sldId id="264"/>
          </p14:sldIdLst>
        </p14:section>
        <p14:section name="Seção 21" id="{2C613411-4403-4B8D-8D0E-A20DF7DAC30F}">
          <p14:sldIdLst>
            <p14:sldId id="285"/>
          </p14:sldIdLst>
        </p14:section>
        <p14:section name="Seção 22" id="{FA9FE004-626F-40A5-8D7A-7AB2AAE8A212}">
          <p14:sldIdLst>
            <p14:sldId id="286"/>
          </p14:sldIdLst>
        </p14:section>
        <p14:section name="Seção 23" id="{36A85BBF-014B-4597-907B-732D499D8014}">
          <p14:sldIdLst>
            <p14:sldId id="287"/>
          </p14:sldIdLst>
        </p14:section>
        <p14:section name="Seção 24" id="{8434F0F5-465E-40AD-B996-08B168655554}">
          <p14:sldIdLst>
            <p14:sldId id="288"/>
          </p14:sldIdLst>
        </p14:section>
        <p14:section name="Seção 25" id="{CADD96F3-AC74-4876-B039-69D7CEC9DE8C}">
          <p14:sldIdLst>
            <p14:sldId id="265"/>
          </p14:sldIdLst>
        </p14:section>
        <p14:section name="Seção 26" id="{FBD6D072-7C04-4CB4-B242-A6BF740F4748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252"/>
    <a:srgbClr val="ADADAD"/>
    <a:srgbClr val="ACB8AE"/>
    <a:srgbClr val="362E1C"/>
    <a:srgbClr val="8DCB70"/>
    <a:srgbClr val="837968"/>
    <a:srgbClr val="0C110F"/>
    <a:srgbClr val="5E7959"/>
    <a:srgbClr val="8A9959"/>
    <a:srgbClr val="647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6F536-2BBB-4DD6-B85F-B83D186FBF92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F7405-A99B-404F-AA41-3F821BD0F81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42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25 falando sobre a raiz da ansiedade.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917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33 – Quando estou ansioso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832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25 falando sobre a raiz da ansiedade.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3F7405-A99B-404F-AA41-3F821BD0F81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87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27 – contexto do para brisas...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9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27 – contexto do para brisas...o LIMPADOR NÃO É SUFICIENTE SEM O DESEMBAÇADOR...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44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902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33 – Quando estou ansioso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8454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33 – Quando estou ansioso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20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33 – Quando estou ansioso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077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Página 33 – Quando estou ansioso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7405-A99B-404F-AA41-3F821BD0F81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77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AA4B1-ED21-A0FC-51D8-100F61F9D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4DFAC7-AC9A-0B21-A7BE-3F503860D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849391-6B23-3EC3-2172-8B28A770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98142F-D8A7-AE47-CFDB-F4CC5044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0964DA-8D0A-7699-E34B-22B0AA6F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34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65E67-0840-8A49-9267-6660E2A5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03072A-634F-8378-9B0D-75B7F8381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3EABCF-B739-AB01-4433-43C9061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52423B-2E2B-EE2A-D198-815811F6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5E326B-973B-2CA6-3CDB-23E6C119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9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8D1F88-4EC9-3F24-D6E3-21B78867F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1FC711-963E-826B-4B36-235EEE0C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E75C56-4925-CF9E-5317-0D427692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D5B7DB-8E8C-AF45-E31A-AE9D5367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CDBAC4-7556-7976-4249-E574E81D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02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78881-E4FA-D38A-93B1-D09409F8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54126-CB7E-509B-A476-CAE7BB779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F8792A-7A7D-DD95-249D-D7412135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A1190D-B24A-3AFA-BD43-0B647492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54CE66-435E-8508-8177-FD5FAAAD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3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90A5D-17F9-5E1B-9D7C-613E2719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BA90F9-6B8C-9B6F-C84C-0A3FF1CC7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2F47A4-6B4D-E747-71F9-CACB86B8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4C4107-8B23-74D1-1E45-2908E1E9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ED569B-7644-C820-9BE4-A8449E8D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75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16DC9-D26F-3085-ABB8-D19DF55A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97F7A-81BB-6E55-2F54-DB6854FFA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A0F3A8-52DA-9445-730A-208E25B53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361C7D-C72D-A375-9435-8A53858C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7017B-C6EC-82A4-5E93-E46D5C1F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539809-D8F5-DDA3-435A-5093B559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65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1AB0D-1AC1-0DA9-B8B0-71BDC829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2728BA-636E-A8C0-F596-60E5FBC1D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7179E7-4753-CD4C-A18E-F2F8989FC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FEB829-F9A4-1376-EAB7-44F8E7707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FBE4CE6-8C2A-94B0-B401-15893F3AA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1E8563-D5E6-C856-027E-1B15EB59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8B6A87-2A86-E4A1-C8AA-59F43255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9DA7AEE-C934-C3E5-DEDB-BB25CD1F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89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A1372-9E11-47A4-5AA3-F2F91EBE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61E622-A9F5-52DE-6849-FA87BDE3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B002D6-484E-84FB-3B3F-671CA65A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42A49B-2257-2814-9B08-138EDCA7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09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78D3FA-BA5C-4909-0E20-CB7886B3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7FA20D-FB97-AC21-183F-84880473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BD0D9C-16CD-CA22-BD67-CA0F643E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58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E7090-52C8-A27B-953E-D48302CB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1F0A78-AA3C-41A2-D5E5-30F90A13A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5C3D99-7182-C7D2-F3DE-CF8D1F85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934608-8169-919E-C6DF-FF2A3FBB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2853AD-5299-F000-57DF-9F62B598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99153C-3A76-A275-882D-319AECAC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37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8AF98-A166-C1DB-D361-87B019B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0D10DC-3BD2-A141-BF37-EEC320BBB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BD6CED-180C-5BC6-C42E-DC73F99EB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AB7F03-42DF-3FED-8786-E84E4632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53B1B3-2AF4-798D-CAA4-38257DD0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9FB35E-AEF0-7428-1454-65068D6F4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36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8DD10B-DD64-1CEC-DE0A-B251ABA7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E740DF-E6C1-C347-EB4F-935E765F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29B95C-3EFF-8CBD-2FC2-4DA86430D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73A5B-84B0-4801-8D7B-DEC79397B461}" type="datetimeFigureOut">
              <a:rPr lang="pt-BR" smtClean="0"/>
              <a:t>06/08/2023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78397B-34E5-7F06-B5F3-2228859E2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0F08CC-1D3A-3734-ABE4-B7C61EE57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5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slide" Target="slide10.xml"/><Relationship Id="rId21" Type="http://schemas.openxmlformats.org/officeDocument/2006/relationships/image" Target="../media/image100.png"/><Relationship Id="rId42" Type="http://schemas.openxmlformats.org/officeDocument/2006/relationships/image" Target="../media/image17.png"/><Relationship Id="rId47" Type="http://schemas.openxmlformats.org/officeDocument/2006/relationships/slide" Target="slide17.xml"/><Relationship Id="rId63" Type="http://schemas.openxmlformats.org/officeDocument/2006/relationships/image" Target="../media/image24.png"/><Relationship Id="rId68" Type="http://schemas.openxmlformats.org/officeDocument/2006/relationships/slide" Target="slide24.xml"/><Relationship Id="rId16" Type="http://schemas.openxmlformats.org/officeDocument/2006/relationships/image" Target="../media/image9.png"/><Relationship Id="rId11" Type="http://schemas.openxmlformats.org/officeDocument/2006/relationships/slide" Target="slide5.xml"/><Relationship Id="rId32" Type="http://schemas.openxmlformats.org/officeDocument/2006/relationships/slide" Target="slide12.xml"/><Relationship Id="rId37" Type="http://schemas.openxmlformats.org/officeDocument/2006/relationships/image" Target="../media/image16.png"/><Relationship Id="rId53" Type="http://schemas.openxmlformats.org/officeDocument/2006/relationships/slide" Target="slide19.xml"/><Relationship Id="rId58" Type="http://schemas.openxmlformats.org/officeDocument/2006/relationships/image" Target="../media/image23.png"/><Relationship Id="rId74" Type="http://schemas.openxmlformats.org/officeDocument/2006/relationships/slide" Target="slide26.xml"/><Relationship Id="rId79" Type="http://schemas.openxmlformats.org/officeDocument/2006/relationships/image" Target="../media/image30.png"/><Relationship Id="rId5" Type="http://schemas.openxmlformats.org/officeDocument/2006/relationships/slide" Target="slide3.xml"/><Relationship Id="rId61" Type="http://schemas.openxmlformats.org/officeDocument/2006/relationships/image" Target="../media/image24.png"/><Relationship Id="rId19" Type="http://schemas.openxmlformats.org/officeDocument/2006/relationships/image" Target="../media/image10.png"/><Relationship Id="rId14" Type="http://schemas.openxmlformats.org/officeDocument/2006/relationships/slide" Target="slide6.xml"/><Relationship Id="rId22" Type="http://schemas.openxmlformats.org/officeDocument/2006/relationships/image" Target="../media/image11.png"/><Relationship Id="rId27" Type="http://schemas.openxmlformats.org/officeDocument/2006/relationships/image" Target="../media/image120.png"/><Relationship Id="rId30" Type="http://schemas.openxmlformats.org/officeDocument/2006/relationships/image" Target="../media/image13.png"/><Relationship Id="rId35" Type="http://schemas.openxmlformats.org/officeDocument/2006/relationships/slide" Target="slide13.xml"/><Relationship Id="rId43" Type="http://schemas.openxmlformats.org/officeDocument/2006/relationships/image" Target="../media/image18.png"/><Relationship Id="rId48" Type="http://schemas.openxmlformats.org/officeDocument/2006/relationships/image" Target="../media/image19.png"/><Relationship Id="rId56" Type="http://schemas.openxmlformats.org/officeDocument/2006/relationships/slide" Target="slide20.xml"/><Relationship Id="rId64" Type="http://schemas.openxmlformats.org/officeDocument/2006/relationships/image" Target="../media/image25.png"/><Relationship Id="rId69" Type="http://schemas.openxmlformats.org/officeDocument/2006/relationships/image" Target="../media/image26.png"/><Relationship Id="rId77" Type="http://schemas.openxmlformats.org/officeDocument/2006/relationships/slide" Target="slide27.xml"/><Relationship Id="rId8" Type="http://schemas.openxmlformats.org/officeDocument/2006/relationships/slide" Target="slide4.xml"/><Relationship Id="rId51" Type="http://schemas.openxmlformats.org/officeDocument/2006/relationships/image" Target="../media/image20.png"/><Relationship Id="rId72" Type="http://schemas.openxmlformats.org/officeDocument/2006/relationships/image" Target="../media/image27.png"/><Relationship Id="rId80" Type="http://schemas.openxmlformats.org/officeDocument/2006/relationships/slide" Target="slide28.xml"/><Relationship Id="rId3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7.xml"/><Relationship Id="rId25" Type="http://schemas.openxmlformats.org/officeDocument/2006/relationships/image" Target="../media/image12.png"/><Relationship Id="rId33" Type="http://schemas.openxmlformats.org/officeDocument/2006/relationships/image" Target="../media/image140.png"/><Relationship Id="rId38" Type="http://schemas.openxmlformats.org/officeDocument/2006/relationships/slide" Target="slide14.xml"/><Relationship Id="rId46" Type="http://schemas.openxmlformats.org/officeDocument/2006/relationships/image" Target="../media/image19.png"/><Relationship Id="rId59" Type="http://schemas.openxmlformats.org/officeDocument/2006/relationships/slide" Target="slide21.xml"/><Relationship Id="rId67" Type="http://schemas.openxmlformats.org/officeDocument/2006/relationships/image" Target="../media/image26.png"/><Relationship Id="rId20" Type="http://schemas.openxmlformats.org/officeDocument/2006/relationships/slide" Target="slide8.xml"/><Relationship Id="rId41" Type="http://schemas.openxmlformats.org/officeDocument/2006/relationships/slide" Target="slide15.xml"/><Relationship Id="rId54" Type="http://schemas.openxmlformats.org/officeDocument/2006/relationships/image" Target="../media/image21.png"/><Relationship Id="rId62" Type="http://schemas.openxmlformats.org/officeDocument/2006/relationships/slide" Target="slide22.xml"/><Relationship Id="rId70" Type="http://schemas.openxmlformats.org/officeDocument/2006/relationships/image" Target="../media/image27.png"/><Relationship Id="rId7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5" Type="http://schemas.openxmlformats.org/officeDocument/2006/relationships/image" Target="../media/image8.png"/><Relationship Id="rId23" Type="http://schemas.openxmlformats.org/officeDocument/2006/relationships/slide" Target="slide9.xml"/><Relationship Id="rId28" Type="http://schemas.openxmlformats.org/officeDocument/2006/relationships/image" Target="../media/image13.png"/><Relationship Id="rId36" Type="http://schemas.openxmlformats.org/officeDocument/2006/relationships/image" Target="../media/image15.png"/><Relationship Id="rId49" Type="http://schemas.openxmlformats.org/officeDocument/2006/relationships/image" Target="../media/image20.png"/><Relationship Id="rId57" Type="http://schemas.openxmlformats.org/officeDocument/2006/relationships/image" Target="../media/image22.png"/><Relationship Id="rId10" Type="http://schemas.openxmlformats.org/officeDocument/2006/relationships/image" Target="../media/image7.png"/><Relationship Id="rId31" Type="http://schemas.openxmlformats.org/officeDocument/2006/relationships/image" Target="../media/image14.png"/><Relationship Id="rId44" Type="http://schemas.openxmlformats.org/officeDocument/2006/relationships/slide" Target="slide16.xml"/><Relationship Id="rId52" Type="http://schemas.openxmlformats.org/officeDocument/2006/relationships/image" Target="../media/image21.png"/><Relationship Id="rId60" Type="http://schemas.openxmlformats.org/officeDocument/2006/relationships/image" Target="../media/image23.png"/><Relationship Id="rId65" Type="http://schemas.openxmlformats.org/officeDocument/2006/relationships/slide" Target="slide23.xml"/><Relationship Id="rId73" Type="http://schemas.openxmlformats.org/officeDocument/2006/relationships/image" Target="../media/image28.png"/><Relationship Id="rId78" Type="http://schemas.openxmlformats.org/officeDocument/2006/relationships/image" Target="../media/image29.png"/><Relationship Id="rId81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60.png"/><Relationship Id="rId13" Type="http://schemas.openxmlformats.org/officeDocument/2006/relationships/image" Target="../media/image8.png"/><Relationship Id="rId18" Type="http://schemas.openxmlformats.org/officeDocument/2006/relationships/image" Target="../media/image90.png"/><Relationship Id="rId39" Type="http://schemas.openxmlformats.org/officeDocument/2006/relationships/image" Target="../media/image16.png"/><Relationship Id="rId34" Type="http://schemas.openxmlformats.org/officeDocument/2006/relationships/image" Target="../media/image15.png"/><Relationship Id="rId50" Type="http://schemas.openxmlformats.org/officeDocument/2006/relationships/slide" Target="slide18.xml"/><Relationship Id="rId55" Type="http://schemas.openxmlformats.org/officeDocument/2006/relationships/image" Target="../media/image22.png"/><Relationship Id="rId76" Type="http://schemas.openxmlformats.org/officeDocument/2006/relationships/image" Target="../media/image29.png"/><Relationship Id="rId7" Type="http://schemas.openxmlformats.org/officeDocument/2006/relationships/image" Target="../media/image6.png"/><Relationship Id="rId71" Type="http://schemas.openxmlformats.org/officeDocument/2006/relationships/slide" Target="slide25.xml"/><Relationship Id="rId2" Type="http://schemas.openxmlformats.org/officeDocument/2006/relationships/image" Target="../media/image3.jpg"/><Relationship Id="rId29" Type="http://schemas.openxmlformats.org/officeDocument/2006/relationships/slide" Target="slide11.xml"/><Relationship Id="rId24" Type="http://schemas.openxmlformats.org/officeDocument/2006/relationships/image" Target="../media/image11.png"/><Relationship Id="rId40" Type="http://schemas.openxmlformats.org/officeDocument/2006/relationships/image" Target="../media/image17.png"/><Relationship Id="rId45" Type="http://schemas.openxmlformats.org/officeDocument/2006/relationships/image" Target="../media/image18.png"/><Relationship Id="rId66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gif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o Vivo">
            <a:extLst>
              <a:ext uri="{FF2B5EF4-FFF2-40B4-BE49-F238E27FC236}">
                <a16:creationId xmlns:a16="http://schemas.microsoft.com/office/drawing/2014/main" id="{5E2FC1FA-8439-F880-67B3-36BEFAE0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4" y="5756067"/>
            <a:ext cx="22574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7BA89B8-288C-94F4-7320-375A7D33A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9091" r="39759" b="1"/>
          <a:stretch/>
        </p:blipFill>
        <p:spPr>
          <a:xfrm>
            <a:off x="3544241" y="-6326"/>
            <a:ext cx="8668512" cy="6857990"/>
          </a:xfrm>
          <a:prstGeom prst="rect">
            <a:avLst/>
          </a:prstGeom>
        </p:spPr>
      </p:pic>
      <p:sp>
        <p:nvSpPr>
          <p:cNvPr id="42" name="Subtítulo 2">
            <a:extLst>
              <a:ext uri="{FF2B5EF4-FFF2-40B4-BE49-F238E27FC236}">
                <a16:creationId xmlns:a16="http://schemas.microsoft.com/office/drawing/2014/main" id="{DE2FA6AB-8A73-23E6-78C1-5193A3222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683" y="5860264"/>
            <a:ext cx="4023359" cy="744106"/>
          </a:xfrm>
        </p:spPr>
        <p:txBody>
          <a:bodyPr>
            <a:normAutofit lnSpcReduction="10000"/>
          </a:bodyPr>
          <a:lstStyle/>
          <a:p>
            <a:pPr algn="r"/>
            <a:r>
              <a:rPr lang="pt-BR" sz="2000" dirty="0"/>
              <a:t>EBA – Escola Bíblica de Adultos</a:t>
            </a:r>
          </a:p>
          <a:p>
            <a:pPr algn="r"/>
            <a:r>
              <a:rPr lang="pt-BR" sz="2000" dirty="0"/>
              <a:t>2023</a:t>
            </a: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1DC1E953-F667-DEF3-0329-2575EF736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779" y="768583"/>
            <a:ext cx="6671388" cy="1258175"/>
          </a:xfrm>
        </p:spPr>
        <p:txBody>
          <a:bodyPr anchor="b">
            <a:noAutofit/>
          </a:bodyPr>
          <a:lstStyle/>
          <a:p>
            <a:pPr algn="r"/>
            <a: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CREDULIDADE</a:t>
            </a:r>
            <a:b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endParaRPr lang="pt-BR" sz="2400" b="1" dirty="0">
              <a:solidFill>
                <a:srgbClr val="ADAD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46" name="Semicírculo 45">
            <a:extLst>
              <a:ext uri="{FF2B5EF4-FFF2-40B4-BE49-F238E27FC236}">
                <a16:creationId xmlns:a16="http://schemas.microsoft.com/office/drawing/2014/main" id="{742FAD3D-4B78-FB32-D171-A606EBBC54A3}"/>
              </a:ext>
            </a:extLst>
          </p:cNvPr>
          <p:cNvSpPr/>
          <p:nvPr/>
        </p:nvSpPr>
        <p:spPr>
          <a:xfrm>
            <a:off x="-15094" y="2182086"/>
            <a:ext cx="1594916" cy="1782451"/>
          </a:xfrm>
          <a:prstGeom prst="blockArc">
            <a:avLst>
              <a:gd name="adj1" fmla="val 10755156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7" name="Semicírculo 46">
            <a:extLst>
              <a:ext uri="{FF2B5EF4-FFF2-40B4-BE49-F238E27FC236}">
                <a16:creationId xmlns:a16="http://schemas.microsoft.com/office/drawing/2014/main" id="{8C4184DE-9ECC-55C1-C5C6-B7EFAEC5B3FA}"/>
              </a:ext>
            </a:extLst>
          </p:cNvPr>
          <p:cNvSpPr/>
          <p:nvPr/>
        </p:nvSpPr>
        <p:spPr>
          <a:xfrm rot="10800000">
            <a:off x="1500820" y="2118122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8" name="Semicírculo 47">
            <a:extLst>
              <a:ext uri="{FF2B5EF4-FFF2-40B4-BE49-F238E27FC236}">
                <a16:creationId xmlns:a16="http://schemas.microsoft.com/office/drawing/2014/main" id="{5472246A-52DC-FF0D-D323-7A3F5360CE36}"/>
              </a:ext>
            </a:extLst>
          </p:cNvPr>
          <p:cNvSpPr/>
          <p:nvPr/>
        </p:nvSpPr>
        <p:spPr>
          <a:xfrm>
            <a:off x="3016733" y="2105717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Semicírculo 48">
            <a:extLst>
              <a:ext uri="{FF2B5EF4-FFF2-40B4-BE49-F238E27FC236}">
                <a16:creationId xmlns:a16="http://schemas.microsoft.com/office/drawing/2014/main" id="{A6532EFF-D5A8-CF07-BFE3-B582259A788B}"/>
              </a:ext>
            </a:extLst>
          </p:cNvPr>
          <p:cNvSpPr/>
          <p:nvPr/>
        </p:nvSpPr>
        <p:spPr>
          <a:xfrm rot="10800000">
            <a:off x="4525228" y="2033707"/>
            <a:ext cx="1620000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0" name="Semicírculo 49">
            <a:extLst>
              <a:ext uri="{FF2B5EF4-FFF2-40B4-BE49-F238E27FC236}">
                <a16:creationId xmlns:a16="http://schemas.microsoft.com/office/drawing/2014/main" id="{680740F8-E3A7-9B18-9C18-CB99B8DD7D07}"/>
              </a:ext>
            </a:extLst>
          </p:cNvPr>
          <p:cNvSpPr/>
          <p:nvPr/>
        </p:nvSpPr>
        <p:spPr>
          <a:xfrm>
            <a:off x="6062614" y="2015952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1" name="Semicírculo 50">
            <a:extLst>
              <a:ext uri="{FF2B5EF4-FFF2-40B4-BE49-F238E27FC236}">
                <a16:creationId xmlns:a16="http://schemas.microsoft.com/office/drawing/2014/main" id="{0DA4D406-8B62-4A9E-05E3-8CF662D0E5B7}"/>
              </a:ext>
            </a:extLst>
          </p:cNvPr>
          <p:cNvSpPr/>
          <p:nvPr/>
        </p:nvSpPr>
        <p:spPr>
          <a:xfrm rot="10800000">
            <a:off x="7581094" y="2011958"/>
            <a:ext cx="1580400" cy="1681918"/>
          </a:xfrm>
          <a:prstGeom prst="blockArc">
            <a:avLst>
              <a:gd name="adj1" fmla="val 10761583"/>
              <a:gd name="adj2" fmla="val 21458046"/>
              <a:gd name="adj3" fmla="val 4608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2" name="Semicírculo 51">
            <a:extLst>
              <a:ext uri="{FF2B5EF4-FFF2-40B4-BE49-F238E27FC236}">
                <a16:creationId xmlns:a16="http://schemas.microsoft.com/office/drawing/2014/main" id="{4C9742D2-DC1C-1AC3-7D70-2250F82A9C43}"/>
              </a:ext>
            </a:extLst>
          </p:cNvPr>
          <p:cNvSpPr/>
          <p:nvPr/>
        </p:nvSpPr>
        <p:spPr>
          <a:xfrm>
            <a:off x="9081152" y="1977310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3" name="Semicírculo 52">
            <a:extLst>
              <a:ext uri="{FF2B5EF4-FFF2-40B4-BE49-F238E27FC236}">
                <a16:creationId xmlns:a16="http://schemas.microsoft.com/office/drawing/2014/main" id="{A78E4CC0-E099-68A4-4EA7-C01CFE681F9F}"/>
              </a:ext>
            </a:extLst>
          </p:cNvPr>
          <p:cNvSpPr/>
          <p:nvPr/>
        </p:nvSpPr>
        <p:spPr>
          <a:xfrm rot="10800000">
            <a:off x="10595726" y="1915648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4A9FE33C-AE1D-C5E5-5536-45C2C89E99B9}"/>
              </a:ext>
            </a:extLst>
          </p:cNvPr>
          <p:cNvSpPr/>
          <p:nvPr/>
        </p:nvSpPr>
        <p:spPr>
          <a:xfrm>
            <a:off x="145615" y="2328766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5C200A31-3AA0-3D87-429F-B983FD3DFD3F}"/>
              </a:ext>
            </a:extLst>
          </p:cNvPr>
          <p:cNvSpPr/>
          <p:nvPr/>
        </p:nvSpPr>
        <p:spPr>
          <a:xfrm>
            <a:off x="1661529" y="2430075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F03DCA49-3A9A-466C-D41E-0D84D71A7D0F}"/>
              </a:ext>
            </a:extLst>
          </p:cNvPr>
          <p:cNvSpPr/>
          <p:nvPr/>
        </p:nvSpPr>
        <p:spPr>
          <a:xfrm>
            <a:off x="4691707" y="2375223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7455F05D-B0FF-AEFD-8E87-4CA3F467EEE0}"/>
              </a:ext>
            </a:extLst>
          </p:cNvPr>
          <p:cNvSpPr/>
          <p:nvPr/>
        </p:nvSpPr>
        <p:spPr>
          <a:xfrm>
            <a:off x="3182818" y="2254128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335BA2FD-39A7-A833-2E9C-D2B00258BCE0}"/>
              </a:ext>
            </a:extLst>
          </p:cNvPr>
          <p:cNvSpPr/>
          <p:nvPr/>
        </p:nvSpPr>
        <p:spPr>
          <a:xfrm>
            <a:off x="6219346" y="2182086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3CF7588E-E9BB-9242-EE3A-706DD7ADD56B}"/>
              </a:ext>
            </a:extLst>
          </p:cNvPr>
          <p:cNvSpPr/>
          <p:nvPr/>
        </p:nvSpPr>
        <p:spPr>
          <a:xfrm>
            <a:off x="9250613" y="2156554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8B4AEE69-6F1A-315D-444A-3F8548CC16E1}"/>
              </a:ext>
            </a:extLst>
          </p:cNvPr>
          <p:cNvSpPr/>
          <p:nvPr/>
        </p:nvSpPr>
        <p:spPr>
          <a:xfrm>
            <a:off x="7746649" y="2271281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A61D7C3C-EEBE-789E-37DD-1D536677E3E9}"/>
              </a:ext>
            </a:extLst>
          </p:cNvPr>
          <p:cNvSpPr/>
          <p:nvPr/>
        </p:nvSpPr>
        <p:spPr>
          <a:xfrm>
            <a:off x="10762831" y="2236634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85E88A21-5D2E-9B8C-54B8-0CA348AFC46B}"/>
              </a:ext>
            </a:extLst>
          </p:cNvPr>
          <p:cNvSpPr txBox="1"/>
          <p:nvPr/>
        </p:nvSpPr>
        <p:spPr>
          <a:xfrm>
            <a:off x="48860" y="2682023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ANSIEDADE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4A8FC6B-F2F0-BD67-A48A-10E5DEB76C77}"/>
              </a:ext>
            </a:extLst>
          </p:cNvPr>
          <p:cNvSpPr txBox="1"/>
          <p:nvPr/>
        </p:nvSpPr>
        <p:spPr>
          <a:xfrm>
            <a:off x="10698717" y="2934069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LASCÍVIA</a:t>
            </a:r>
          </a:p>
        </p:txBody>
      </p:sp>
      <p:sp>
        <p:nvSpPr>
          <p:cNvPr id="1024" name="CaixaDeTexto 1023">
            <a:extLst>
              <a:ext uri="{FF2B5EF4-FFF2-40B4-BE49-F238E27FC236}">
                <a16:creationId xmlns:a16="http://schemas.microsoft.com/office/drawing/2014/main" id="{580F2B50-F3DE-7225-4F3E-86B9AC99D941}"/>
              </a:ext>
            </a:extLst>
          </p:cNvPr>
          <p:cNvSpPr txBox="1"/>
          <p:nvPr/>
        </p:nvSpPr>
        <p:spPr>
          <a:xfrm>
            <a:off x="9077100" y="2488566"/>
            <a:ext cx="159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ABATIMENTO</a:t>
            </a:r>
          </a:p>
        </p:txBody>
      </p:sp>
      <p:sp>
        <p:nvSpPr>
          <p:cNvPr id="1025" name="CaixaDeTexto 1024">
            <a:extLst>
              <a:ext uri="{FF2B5EF4-FFF2-40B4-BE49-F238E27FC236}">
                <a16:creationId xmlns:a16="http://schemas.microsoft.com/office/drawing/2014/main" id="{65BE73D0-3E35-17CA-2D14-872EA3F8D247}"/>
              </a:ext>
            </a:extLst>
          </p:cNvPr>
          <p:cNvSpPr txBox="1"/>
          <p:nvPr/>
        </p:nvSpPr>
        <p:spPr>
          <a:xfrm>
            <a:off x="7710466" y="3014277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AMARGURA</a:t>
            </a:r>
          </a:p>
        </p:txBody>
      </p:sp>
      <p:sp>
        <p:nvSpPr>
          <p:cNvPr id="1027" name="CaixaDeTexto 1026">
            <a:extLst>
              <a:ext uri="{FF2B5EF4-FFF2-40B4-BE49-F238E27FC236}">
                <a16:creationId xmlns:a16="http://schemas.microsoft.com/office/drawing/2014/main" id="{B2472632-EAA5-5BFD-FBF7-493CA5FFE09D}"/>
              </a:ext>
            </a:extLst>
          </p:cNvPr>
          <p:cNvSpPr txBox="1"/>
          <p:nvPr/>
        </p:nvSpPr>
        <p:spPr>
          <a:xfrm>
            <a:off x="6048560" y="2506209"/>
            <a:ext cx="1503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COBIÇA</a:t>
            </a:r>
          </a:p>
        </p:txBody>
      </p:sp>
      <p:sp>
        <p:nvSpPr>
          <p:cNvPr id="1028" name="CaixaDeTexto 1027">
            <a:extLst>
              <a:ext uri="{FF2B5EF4-FFF2-40B4-BE49-F238E27FC236}">
                <a16:creationId xmlns:a16="http://schemas.microsoft.com/office/drawing/2014/main" id="{8B8202B5-A8CD-8E3C-A77F-74FF3E8EDB0F}"/>
              </a:ext>
            </a:extLst>
          </p:cNvPr>
          <p:cNvSpPr txBox="1"/>
          <p:nvPr/>
        </p:nvSpPr>
        <p:spPr>
          <a:xfrm>
            <a:off x="4639394" y="3087787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IMPACIÊNCIA</a:t>
            </a:r>
          </a:p>
        </p:txBody>
      </p:sp>
      <p:sp>
        <p:nvSpPr>
          <p:cNvPr id="1029" name="CaixaDeTexto 1028">
            <a:extLst>
              <a:ext uri="{FF2B5EF4-FFF2-40B4-BE49-F238E27FC236}">
                <a16:creationId xmlns:a16="http://schemas.microsoft.com/office/drawing/2014/main" id="{A2419AF6-25B7-8BA0-CF31-94B27F8C34C7}"/>
              </a:ext>
            </a:extLst>
          </p:cNvPr>
          <p:cNvSpPr txBox="1"/>
          <p:nvPr/>
        </p:nvSpPr>
        <p:spPr>
          <a:xfrm>
            <a:off x="3100087" y="2483903"/>
            <a:ext cx="144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VERGONHA INPROPRIADA</a:t>
            </a:r>
          </a:p>
        </p:txBody>
      </p:sp>
      <p:sp>
        <p:nvSpPr>
          <p:cNvPr id="1030" name="CaixaDeTexto 1029">
            <a:extLst>
              <a:ext uri="{FF2B5EF4-FFF2-40B4-BE49-F238E27FC236}">
                <a16:creationId xmlns:a16="http://schemas.microsoft.com/office/drawing/2014/main" id="{F95A4E07-178D-34F2-3FA0-6AE0D27D2EE0}"/>
              </a:ext>
            </a:extLst>
          </p:cNvPr>
          <p:cNvSpPr txBox="1"/>
          <p:nvPr/>
        </p:nvSpPr>
        <p:spPr>
          <a:xfrm>
            <a:off x="1616529" y="3088640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ORGULHO</a:t>
            </a:r>
          </a:p>
        </p:txBody>
      </p:sp>
      <p:sp>
        <p:nvSpPr>
          <p:cNvPr id="1032" name="CaixaDeTexto 1031">
            <a:extLst>
              <a:ext uri="{FF2B5EF4-FFF2-40B4-BE49-F238E27FC236}">
                <a16:creationId xmlns:a16="http://schemas.microsoft.com/office/drawing/2014/main" id="{4A0BE392-2509-30D3-8F7D-38FF138F51B0}"/>
              </a:ext>
            </a:extLst>
          </p:cNvPr>
          <p:cNvSpPr txBox="1"/>
          <p:nvPr/>
        </p:nvSpPr>
        <p:spPr>
          <a:xfrm>
            <a:off x="4850158" y="1541886"/>
            <a:ext cx="221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Aula 01 - Ansiedade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761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1024" grpId="0"/>
      <p:bldP spid="1025" grpId="0"/>
      <p:bldP spid="1027" grpId="0"/>
      <p:bldP spid="1028" grpId="0"/>
      <p:bldP spid="1029" grpId="0"/>
      <p:bldP spid="1030" grpId="0"/>
      <p:bldP spid="10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A08289E-1D46-E10E-5459-4762B7BCE466}"/>
              </a:ext>
            </a:extLst>
          </p:cNvPr>
          <p:cNvSpPr/>
          <p:nvPr/>
        </p:nvSpPr>
        <p:spPr>
          <a:xfrm>
            <a:off x="115958" y="161360"/>
            <a:ext cx="567091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3200" b="1" dirty="0">
                <a:ln/>
                <a:solidFill>
                  <a:srgbClr val="39372B"/>
                </a:solidFill>
              </a:rPr>
              <a:t>Tenho sentimentos de </a:t>
            </a:r>
          </a:p>
          <a:p>
            <a:r>
              <a:rPr lang="pt-BR" sz="3200" b="1" dirty="0">
                <a:ln/>
                <a:solidFill>
                  <a:srgbClr val="39372B"/>
                </a:solidFill>
              </a:rPr>
              <a:t>ansiedade quase todos os dias...</a:t>
            </a:r>
            <a:endParaRPr lang="pt-BR" sz="3200" b="1" cap="none" spc="0" dirty="0">
              <a:ln/>
              <a:solidFill>
                <a:srgbClr val="39372B"/>
              </a:solidFill>
              <a:effectLst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39F126-CA93-3699-B131-51DBBA3B6201}"/>
              </a:ext>
            </a:extLst>
          </p:cNvPr>
          <p:cNvSpPr txBox="1"/>
          <p:nvPr/>
        </p:nvSpPr>
        <p:spPr>
          <a:xfrm>
            <a:off x="3139093" y="1238578"/>
            <a:ext cx="7559271" cy="3046988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pt-BR"/>
            </a:defPPr>
            <a:lvl1pPr>
              <a:defRPr sz="3200" b="1">
                <a:ln/>
                <a:solidFill>
                  <a:srgbClr val="39372B"/>
                </a:solidFill>
              </a:defRPr>
            </a:lvl1pPr>
          </a:lstStyle>
          <a:p>
            <a:r>
              <a:rPr lang="pt-BR" dirty="0">
                <a:solidFill>
                  <a:srgbClr val="FFFF00"/>
                </a:solidFill>
              </a:rPr>
              <a:t>Mas eu, quando estiver com medo, confiarei em ti. </a:t>
            </a:r>
          </a:p>
          <a:p>
            <a:pPr algn="r"/>
            <a:r>
              <a:rPr lang="pt-BR" dirty="0">
                <a:solidFill>
                  <a:srgbClr val="FFFF00"/>
                </a:solidFill>
              </a:rPr>
              <a:t>Salmos 56:3 (NVI)</a:t>
            </a:r>
          </a:p>
          <a:p>
            <a:pPr algn="r"/>
            <a:endParaRPr lang="pt-BR" dirty="0">
              <a:solidFill>
                <a:srgbClr val="FFFF00"/>
              </a:solidFill>
            </a:endParaRPr>
          </a:p>
          <a:p>
            <a:pPr algn="r"/>
            <a:r>
              <a:rPr lang="pt-BR" dirty="0">
                <a:solidFill>
                  <a:srgbClr val="FFFF00"/>
                </a:solidFill>
              </a:rPr>
              <a:t>Em me vindo o temor, hei de confiar em ti.  Salmos 56:3 (ARA)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FC2543E-F33F-0916-16E5-426E957A624F}"/>
              </a:ext>
            </a:extLst>
          </p:cNvPr>
          <p:cNvSpPr txBox="1"/>
          <p:nvPr/>
        </p:nvSpPr>
        <p:spPr>
          <a:xfrm>
            <a:off x="4451754" y="4707123"/>
            <a:ext cx="7559271" cy="156966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pt-BR"/>
            </a:defPPr>
            <a:lvl1pPr>
              <a:defRPr sz="3200" b="1">
                <a:ln/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Lancem sobre ele toda a sua ansiedade, </a:t>
            </a:r>
          </a:p>
          <a:p>
            <a:r>
              <a:rPr lang="pt-BR" dirty="0"/>
              <a:t>porque ele tem cuidado de vocês.</a:t>
            </a:r>
          </a:p>
          <a:p>
            <a:pPr algn="r"/>
            <a:r>
              <a:rPr lang="pt-BR" dirty="0"/>
              <a:t>1 Pedro 5:7</a:t>
            </a:r>
          </a:p>
        </p:txBody>
      </p:sp>
    </p:spTree>
    <p:extLst>
      <p:ext uri="{BB962C8B-B14F-4D97-AF65-F5344CB8AC3E}">
        <p14:creationId xmlns:p14="http://schemas.microsoft.com/office/powerpoint/2010/main" val="313576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8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B39F126-CA93-3699-B131-51DBBA3B6201}"/>
              </a:ext>
            </a:extLst>
          </p:cNvPr>
          <p:cNvSpPr txBox="1"/>
          <p:nvPr/>
        </p:nvSpPr>
        <p:spPr>
          <a:xfrm>
            <a:off x="96586" y="196230"/>
            <a:ext cx="4827639" cy="156966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pt-BR"/>
            </a:defPPr>
            <a:lvl1pPr>
              <a:defRPr sz="3200" b="1">
                <a:ln/>
                <a:solidFill>
                  <a:srgbClr val="39372B"/>
                </a:solidFill>
              </a:defRPr>
            </a:lvl1pPr>
          </a:lstStyle>
          <a:p>
            <a:r>
              <a:rPr lang="pt-BR" dirty="0">
                <a:solidFill>
                  <a:srgbClr val="FFFF00"/>
                </a:solidFill>
              </a:rPr>
              <a:t>Limpador de </a:t>
            </a:r>
            <a:r>
              <a:rPr lang="pt-BR" dirty="0" err="1">
                <a:solidFill>
                  <a:srgbClr val="FFFF00"/>
                </a:solidFill>
              </a:rPr>
              <a:t>Pára-brisas</a:t>
            </a:r>
            <a:r>
              <a:rPr lang="pt-BR" dirty="0">
                <a:solidFill>
                  <a:srgbClr val="FFFF00"/>
                </a:solidFill>
              </a:rPr>
              <a:t>:</a:t>
            </a:r>
          </a:p>
          <a:p>
            <a:endParaRPr lang="pt-BR" dirty="0">
              <a:solidFill>
                <a:srgbClr val="FFFF00"/>
              </a:solidFill>
            </a:endParaRPr>
          </a:p>
          <a:p>
            <a:pPr algn="r"/>
            <a:r>
              <a:rPr lang="pt-BR" dirty="0">
                <a:solidFill>
                  <a:srgbClr val="37321C"/>
                </a:solidFill>
              </a:rPr>
              <a:t>Promessas de 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FC2543E-F33F-0916-16E5-426E957A624F}"/>
              </a:ext>
            </a:extLst>
          </p:cNvPr>
          <p:cNvSpPr txBox="1"/>
          <p:nvPr/>
        </p:nvSpPr>
        <p:spPr>
          <a:xfrm>
            <a:off x="7275868" y="196230"/>
            <a:ext cx="4827639" cy="156966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pt-BR"/>
            </a:defPPr>
            <a:lvl1pPr>
              <a:defRPr sz="3200" b="1">
                <a:ln/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Desembaçador: </a:t>
            </a:r>
          </a:p>
          <a:p>
            <a:pPr algn="r"/>
            <a:endParaRPr lang="pt-BR" dirty="0"/>
          </a:p>
          <a:p>
            <a:pPr algn="r"/>
            <a:r>
              <a:rPr lang="pt-BR" dirty="0">
                <a:solidFill>
                  <a:srgbClr val="37321C"/>
                </a:solidFill>
              </a:rPr>
              <a:t>Espírito Santo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8CF7484-574A-9650-F25D-3622F66EB19D}"/>
              </a:ext>
            </a:extLst>
          </p:cNvPr>
          <p:cNvSpPr txBox="1"/>
          <p:nvPr/>
        </p:nvSpPr>
        <p:spPr>
          <a:xfrm>
            <a:off x="2418735" y="2147932"/>
            <a:ext cx="7275871" cy="2062103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pt-BR"/>
            </a:defPPr>
            <a:lvl1pPr>
              <a:defRPr sz="3200" b="1">
                <a:ln/>
                <a:solidFill>
                  <a:srgbClr val="FFFF00"/>
                </a:solidFill>
              </a:defRPr>
            </a:lvl1pPr>
          </a:lstStyle>
          <a:p>
            <a:pPr algn="ctr"/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 Batalha para se Libertar do Pecado da Ansiedade </a:t>
            </a:r>
            <a:r>
              <a:rPr lang="pt-BR" dirty="0">
                <a:solidFill>
                  <a:schemeClr val="bg1"/>
                </a:solidFill>
              </a:rPr>
              <a:t>é sempre pelo “Espírito”</a:t>
            </a:r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  <a:p>
            <a:pPr algn="ctr"/>
            <a:endParaRPr lang="pt-BR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...LIBERTADOR...</a:t>
            </a:r>
          </a:p>
        </p:txBody>
      </p:sp>
    </p:spTree>
    <p:extLst>
      <p:ext uri="{BB962C8B-B14F-4D97-AF65-F5344CB8AC3E}">
        <p14:creationId xmlns:p14="http://schemas.microsoft.com/office/powerpoint/2010/main" val="627050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8" grpId="0" uiExpand="1" build="p" animBg="1"/>
      <p:bldP spid="2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D84CC75-73E8-E9EB-A03B-E8FF807D15A5}"/>
              </a:ext>
            </a:extLst>
          </p:cNvPr>
          <p:cNvSpPr/>
          <p:nvPr/>
        </p:nvSpPr>
        <p:spPr>
          <a:xfrm>
            <a:off x="4932714" y="157316"/>
            <a:ext cx="703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b="1" cap="none" spc="0" dirty="0">
                <a:ln w="38100">
                  <a:solidFill>
                    <a:srgbClr val="5E795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Revisando Mateus 6 </a:t>
            </a:r>
          </a:p>
        </p:txBody>
      </p:sp>
    </p:spTree>
    <p:extLst>
      <p:ext uri="{BB962C8B-B14F-4D97-AF65-F5344CB8AC3E}">
        <p14:creationId xmlns:p14="http://schemas.microsoft.com/office/powerpoint/2010/main" val="3541880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D84CC75-73E8-E9EB-A03B-E8FF807D15A5}"/>
              </a:ext>
            </a:extLst>
          </p:cNvPr>
          <p:cNvSpPr/>
          <p:nvPr/>
        </p:nvSpPr>
        <p:spPr>
          <a:xfrm>
            <a:off x="78659" y="0"/>
            <a:ext cx="55158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b="1" cap="none" spc="0" dirty="0">
                <a:ln w="28575">
                  <a:solidFill>
                    <a:srgbClr val="5E795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Mateus 6 : 25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41B6595-16AC-83CF-F5F6-FA9569DBFE84}"/>
              </a:ext>
            </a:extLst>
          </p:cNvPr>
          <p:cNvSpPr txBox="1"/>
          <p:nvPr/>
        </p:nvSpPr>
        <p:spPr>
          <a:xfrm>
            <a:off x="1303020" y="5709790"/>
            <a:ext cx="10810321" cy="107721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kumimoji="0" lang="en-US" sz="1800" b="0" i="0" u="none" strike="noStrike" cap="none" spc="0" normalizeH="0" baseline="3000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25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Por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isso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digo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: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andeis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ansiosos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pela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vossa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vida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quanto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que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haveis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de comer ou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beber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;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nem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pelo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vosso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corpo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quanto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que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haveis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de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vestir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.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é a </a:t>
            </a:r>
            <a:r>
              <a:rPr kumimoji="0" lang="en-US" sz="28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vida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mais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do que o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alimento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e o </a:t>
            </a:r>
            <a:r>
              <a:rPr lang="en-US" sz="2800" dirty="0" err="1">
                <a:solidFill>
                  <a:srgbClr val="FFFF00">
                    <a:alpha val="80000"/>
                  </a:srgbClr>
                </a:solidFill>
              </a:rPr>
              <a:t>corpo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mais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do que as </a:t>
            </a:r>
            <a:r>
              <a:rPr kumimoji="0" lang="en-US" sz="18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vestes</a:t>
            </a:r>
            <a:r>
              <a:rPr kumimoji="0" lang="en-US" sz="18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044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D84CC75-73E8-E9EB-A03B-E8FF807D15A5}"/>
              </a:ext>
            </a:extLst>
          </p:cNvPr>
          <p:cNvSpPr/>
          <p:nvPr/>
        </p:nvSpPr>
        <p:spPr>
          <a:xfrm>
            <a:off x="78659" y="0"/>
            <a:ext cx="55158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b="1" cap="none" spc="0" dirty="0">
                <a:ln w="28575">
                  <a:solidFill>
                    <a:srgbClr val="5E795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Mateus 6 : 26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D248E89-4C0A-E763-40D4-035545CA42EB}"/>
              </a:ext>
            </a:extLst>
          </p:cNvPr>
          <p:cNvSpPr txBox="1"/>
          <p:nvPr/>
        </p:nvSpPr>
        <p:spPr>
          <a:xfrm>
            <a:off x="1303020" y="5925233"/>
            <a:ext cx="10810321" cy="800219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defRPr kumimoji="0" b="0" i="0" u="none" strike="noStrike" cap="none" spc="0" normalizeH="0" baseline="3000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pt-BR" dirty="0"/>
              <a:t>26</a:t>
            </a:r>
            <a:r>
              <a:rPr lang="pt-BR" baseline="0" dirty="0"/>
              <a:t>Observem as </a:t>
            </a:r>
            <a:r>
              <a:rPr lang="pt-BR" sz="2800" baseline="0" dirty="0">
                <a:solidFill>
                  <a:srgbClr val="FFFF00">
                    <a:alpha val="80000"/>
                  </a:srgbClr>
                </a:solidFill>
              </a:rPr>
              <a:t>aves do céu</a:t>
            </a:r>
            <a:r>
              <a:rPr lang="pt-BR" baseline="0" dirty="0"/>
              <a:t>: não semeiam nem colhem nem armazenam em celeiros; contudo, o Pai celestial as alimenta. Não têm vocês muito mais valor do que elas?</a:t>
            </a:r>
          </a:p>
        </p:txBody>
      </p:sp>
    </p:spTree>
    <p:extLst>
      <p:ext uri="{BB962C8B-B14F-4D97-AF65-F5344CB8AC3E}">
        <p14:creationId xmlns:p14="http://schemas.microsoft.com/office/powerpoint/2010/main" val="301342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o Vivo">
            <a:extLst>
              <a:ext uri="{FF2B5EF4-FFF2-40B4-BE49-F238E27FC236}">
                <a16:creationId xmlns:a16="http://schemas.microsoft.com/office/drawing/2014/main" id="{5C2F15F3-3B73-71F5-C9EA-B391D9544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5" y="6275972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D953422-B751-2155-940B-B15684A59DDE}"/>
              </a:ext>
            </a:extLst>
          </p:cNvPr>
          <p:cNvSpPr txBox="1"/>
          <p:nvPr/>
        </p:nvSpPr>
        <p:spPr>
          <a:xfrm>
            <a:off x="1877960" y="5814307"/>
            <a:ext cx="10314040" cy="923330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</a:rPr>
              <a:t>'Se Deus veste assim a erva do campo, que hoje existe e amanhã é lançada ao fogo, não vestirá muito mais a vocês, homens de pequena fé? </a:t>
            </a:r>
            <a:endParaRPr lang="pt-BR" dirty="0">
              <a:solidFill>
                <a:schemeClr val="bg1"/>
              </a:solidFill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Mateus 6:30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937E160-BD9B-AC08-C8AB-1ECB0EF492CC}"/>
              </a:ext>
            </a:extLst>
          </p:cNvPr>
          <p:cNvSpPr txBox="1"/>
          <p:nvPr/>
        </p:nvSpPr>
        <p:spPr>
          <a:xfrm>
            <a:off x="110326" y="350342"/>
            <a:ext cx="6723094" cy="1477328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defRPr kumimoji="0" b="0" i="0" u="none" strike="noStrike" cap="none" spc="0" normalizeH="0" baseline="3000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pt-BR" dirty="0"/>
              <a:t>27</a:t>
            </a:r>
            <a:r>
              <a:rPr lang="pt-BR" baseline="0" dirty="0"/>
              <a:t>Quem de vocês, por mais que se preocupe, pode acrescentar uma hora que seja à sua vida? </a:t>
            </a:r>
            <a:r>
              <a:rPr lang="pt-BR" dirty="0"/>
              <a:t>28</a:t>
            </a:r>
            <a:r>
              <a:rPr lang="pt-BR" baseline="0" dirty="0"/>
              <a:t>“Por que vocês se preocupam com roupas? Vejam como crescem os lírios do campo. Eles não trabalham nem tecem.</a:t>
            </a:r>
          </a:p>
          <a:p>
            <a:pPr algn="r"/>
            <a:r>
              <a:rPr lang="pt-BR" b="0" i="0" baseline="0" dirty="0">
                <a:solidFill>
                  <a:schemeClr val="bg1"/>
                </a:solidFill>
                <a:effectLst/>
              </a:rPr>
              <a:t>Mateus 6:27-28</a:t>
            </a:r>
            <a:endParaRPr lang="pt-BR" baseline="0" dirty="0">
              <a:solidFill>
                <a:schemeClr val="bg1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0791C8A-C652-D56A-799D-365AED456AAE}"/>
              </a:ext>
            </a:extLst>
          </p:cNvPr>
          <p:cNvSpPr txBox="1"/>
          <p:nvPr/>
        </p:nvSpPr>
        <p:spPr>
          <a:xfrm>
            <a:off x="287307" y="3227661"/>
            <a:ext cx="4333856" cy="1200329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</a:rPr>
              <a:t>Contudo, eu digo que nem Salomão, em todo o seu esplendor, vestiu-se como um deles. 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Mateus 6:29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" name="Imagem 11" descr="Planta com folhas verdes&#10;&#10;Descrição gerada automaticamente">
            <a:extLst>
              <a:ext uri="{FF2B5EF4-FFF2-40B4-BE49-F238E27FC236}">
                <a16:creationId xmlns:a16="http://schemas.microsoft.com/office/drawing/2014/main" id="{643B8A63-CA7D-AD41-A153-FC12E6755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72" y="1717653"/>
            <a:ext cx="2381250" cy="134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6652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061CC06-7D52-08FA-BAC6-EC20F707DFF5}"/>
              </a:ext>
            </a:extLst>
          </p:cNvPr>
          <p:cNvSpPr txBox="1"/>
          <p:nvPr/>
        </p:nvSpPr>
        <p:spPr>
          <a:xfrm>
            <a:off x="1474839" y="5786734"/>
            <a:ext cx="10599174" cy="1021556"/>
          </a:xfrm>
          <a:prstGeom prst="roundRect">
            <a:avLst/>
          </a:prstGeom>
          <a:solidFill>
            <a:schemeClr val="accent4">
              <a:lumMod val="50000"/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</a:rPr>
              <a:t>Portanto, não se preocupem, dizendo: ‘Que vamos comer?’ ou ‘Que vamos beber?’ ou ‘Que vamos vestir?’ Pois os pagãos é que correm atrás dessas coisas; mas o Pai celestial sabe que vocês precisam delas. </a:t>
            </a:r>
            <a:endParaRPr lang="pt-BR" dirty="0">
              <a:solidFill>
                <a:schemeClr val="bg1"/>
              </a:solidFill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Mateus 6:31-32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56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1372E5F-2B67-04A8-EC58-C8939350B3F6}"/>
              </a:ext>
            </a:extLst>
          </p:cNvPr>
          <p:cNvSpPr txBox="1"/>
          <p:nvPr/>
        </p:nvSpPr>
        <p:spPr>
          <a:xfrm>
            <a:off x="212425" y="515399"/>
            <a:ext cx="6931742" cy="1200329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Busquem, pois, em primeiro lugar o Reino de Deus e a sua justiça, e todas essas coisas serão acrescentadas a vocês.</a:t>
            </a:r>
          </a:p>
          <a:p>
            <a:endParaRPr lang="pt-BR" b="0" i="0" dirty="0">
              <a:solidFill>
                <a:schemeClr val="bg1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Mateus 6:33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D49A948-335D-D8CD-4CAD-90542BEF59F3}"/>
              </a:ext>
            </a:extLst>
          </p:cNvPr>
          <p:cNvSpPr txBox="1"/>
          <p:nvPr/>
        </p:nvSpPr>
        <p:spPr>
          <a:xfrm>
            <a:off x="566386" y="4542108"/>
            <a:ext cx="5273975" cy="1200329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Aquele que não poupou seu próprio Filho, mas o entregou por todos nós, como não nos dará com ele, e de graça, todas as coisas? </a:t>
            </a:r>
          </a:p>
          <a:p>
            <a:pPr algn="r"/>
            <a:r>
              <a:rPr lang="pt-BR" dirty="0"/>
              <a:t>Romanos 8:32</a:t>
            </a:r>
          </a:p>
        </p:txBody>
      </p:sp>
    </p:spTree>
    <p:extLst>
      <p:ext uri="{BB962C8B-B14F-4D97-AF65-F5344CB8AC3E}">
        <p14:creationId xmlns:p14="http://schemas.microsoft.com/office/powerpoint/2010/main" val="1459945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10F"/>
            </a:gs>
            <a:gs pos="18000">
              <a:srgbClr val="837968"/>
            </a:gs>
            <a:gs pos="32000">
              <a:srgbClr val="8DCB70"/>
            </a:gs>
            <a:gs pos="44000">
              <a:srgbClr val="ACB8AE"/>
            </a:gs>
            <a:gs pos="86000">
              <a:srgbClr val="362E1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mesa, verde, grama, pequeno&#10;&#10;Descrição gerada automaticamente">
            <a:extLst>
              <a:ext uri="{FF2B5EF4-FFF2-40B4-BE49-F238E27FC236}">
                <a16:creationId xmlns:a16="http://schemas.microsoft.com/office/drawing/2014/main" id="{74D97F5F-8458-BB5A-0BDF-DCDD732E9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58" y="-1"/>
            <a:ext cx="3868851" cy="6875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7690D47-842E-32F5-0BD8-01EA66B29385}"/>
              </a:ext>
            </a:extLst>
          </p:cNvPr>
          <p:cNvSpPr txBox="1"/>
          <p:nvPr/>
        </p:nvSpPr>
        <p:spPr>
          <a:xfrm>
            <a:off x="104273" y="237921"/>
            <a:ext cx="8036837" cy="1021556"/>
          </a:xfrm>
          <a:prstGeom prst="roundRect">
            <a:avLst/>
          </a:prstGeom>
          <a:solidFill>
            <a:schemeClr val="accent6">
              <a:lumMod val="50000"/>
              <a:alpha val="35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</a:rPr>
              <a:t>Portanto, não se preocupem com o amanhã, pois o amanhã trará as suas próprias preocupações. Basta a cada dia o seu próprio mal.</a:t>
            </a:r>
            <a:endParaRPr lang="pt-BR" dirty="0">
              <a:solidFill>
                <a:schemeClr val="bg1"/>
              </a:solidFill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Mateus 6:34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7C78CF8-6BFE-CA72-1C37-9C206DA4873F}"/>
              </a:ext>
            </a:extLst>
          </p:cNvPr>
          <p:cNvSpPr txBox="1"/>
          <p:nvPr/>
        </p:nvSpPr>
        <p:spPr>
          <a:xfrm>
            <a:off x="104273" y="1346419"/>
            <a:ext cx="8036837" cy="1634490"/>
          </a:xfrm>
          <a:prstGeom prst="roundRect">
            <a:avLst/>
          </a:prstGeom>
          <a:solidFill>
            <a:schemeClr val="tx1">
              <a:alpha val="3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</a:defRPr>
            </a:lvl1pPr>
          </a:lstStyle>
          <a:p>
            <a:pPr algn="just"/>
            <a:r>
              <a:rPr lang="pt-BR" dirty="0"/>
              <a:t>Não sobreveio a vocês tentação que não fosse comum aos homens. E Deus é fiel; ele não permitirá que vocês sejam tentados além do que podem suportar. Mas, quando forem tentados, ele mesmo providenciará um escape, para que o possam suportar.</a:t>
            </a:r>
          </a:p>
          <a:p>
            <a:pPr algn="r"/>
            <a:r>
              <a:rPr lang="pt-BR" dirty="0"/>
              <a:t>1 Coríntios 10:13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3640413-A9DA-54A4-99DE-7F17E02C7E0B}"/>
              </a:ext>
            </a:extLst>
          </p:cNvPr>
          <p:cNvSpPr txBox="1"/>
          <p:nvPr/>
        </p:nvSpPr>
        <p:spPr>
          <a:xfrm>
            <a:off x="147484" y="3058019"/>
            <a:ext cx="7939549" cy="1021556"/>
          </a:xfrm>
          <a:prstGeom prst="roundRect">
            <a:avLst/>
          </a:prstGeom>
          <a:solidFill>
            <a:schemeClr val="tx1">
              <a:alpha val="3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</a:defRPr>
            </a:lvl1pPr>
          </a:lstStyle>
          <a:p>
            <a:r>
              <a:rPr lang="pt-BR" dirty="0"/>
              <a:t>Sejam de ferro e bronze as trancas das suas portas, e dure a sua força como os seus dias. </a:t>
            </a:r>
          </a:p>
          <a:p>
            <a:pPr algn="r"/>
            <a:r>
              <a:rPr lang="pt-BR" dirty="0"/>
              <a:t>Deuteronômio 33:25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2641115-A1C4-6918-8FC9-ED55C9C9E563}"/>
              </a:ext>
            </a:extLst>
          </p:cNvPr>
          <p:cNvSpPr txBox="1"/>
          <p:nvPr/>
        </p:nvSpPr>
        <p:spPr>
          <a:xfrm>
            <a:off x="158348" y="4166517"/>
            <a:ext cx="7928685" cy="1634490"/>
          </a:xfrm>
          <a:prstGeom prst="roundRect">
            <a:avLst/>
          </a:prstGeom>
          <a:solidFill>
            <a:schemeClr val="tx1">
              <a:alpha val="3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</a:defRPr>
            </a:lvl1pPr>
          </a:lstStyle>
          <a:p>
            <a:pPr algn="just"/>
            <a:r>
              <a:rPr lang="pt-BR" dirty="0"/>
              <a:t>Todavia, lembro-me também do que pode me dar esperança: Graças ao grande amor do Senhor é que não somos consumidos, pois as suas misericórdias são inesgotáveis. Renovam-se cada manhã; grande é a sua fidelidade! Digo a mim mesmo: A minha porção é o Senhor; portanto, nele porei a minha esperança.</a:t>
            </a:r>
          </a:p>
          <a:p>
            <a:pPr algn="r"/>
            <a:r>
              <a:rPr lang="pt-BR" dirty="0"/>
              <a:t>Lamentações 3:21-24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A54FCE4-3350-96E6-07D3-2967D2752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581" y="2833282"/>
            <a:ext cx="593633" cy="21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6" y="6258338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A691F6F-CC7A-1565-273A-C9A8E6B61BD2}"/>
              </a:ext>
            </a:extLst>
          </p:cNvPr>
          <p:cNvSpPr txBox="1"/>
          <p:nvPr/>
        </p:nvSpPr>
        <p:spPr>
          <a:xfrm>
            <a:off x="747784" y="4171120"/>
            <a:ext cx="68766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MT"/>
              </a:rPr>
              <a:t>Não andem ansiosos por coisa alguma, mas em tudo, pela oração e súplicas, e com ação de graças, apresentem seus pedidos a Deus.</a:t>
            </a:r>
          </a:p>
          <a:p>
            <a:pPr algn="r"/>
            <a:r>
              <a:rPr lang="pt-BR" b="0" i="0" dirty="0">
                <a:effectLst/>
                <a:latin typeface="ArialMT"/>
              </a:rPr>
              <a:t>Filipenses 4:6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6EE005F-CE3F-FEDC-CC36-CD7FAA24125E}"/>
              </a:ext>
            </a:extLst>
          </p:cNvPr>
          <p:cNvSpPr txBox="1"/>
          <p:nvPr/>
        </p:nvSpPr>
        <p:spPr>
          <a:xfrm>
            <a:off x="4244293" y="5495517"/>
            <a:ext cx="74272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ArialMT"/>
              </a:rPr>
              <a:t>O meu Deus suprirá todas as necessidades de vocês, de acordo com as suas gloriosas riquezas em Cristo Jesus. </a:t>
            </a:r>
          </a:p>
          <a:p>
            <a:pPr algn="r"/>
            <a:r>
              <a:rPr lang="pt-BR" b="0" i="0" dirty="0">
                <a:effectLst/>
                <a:latin typeface="ArialMT"/>
              </a:rPr>
              <a:t>Filipenses 4:19</a:t>
            </a:r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1BA85D2-FADE-9FBF-477E-A762F6F4C4FE}"/>
              </a:ext>
            </a:extLst>
          </p:cNvPr>
          <p:cNvSpPr/>
          <p:nvPr/>
        </p:nvSpPr>
        <p:spPr>
          <a:xfrm>
            <a:off x="639807" y="439153"/>
            <a:ext cx="5559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bg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SAULO | PAULO</a:t>
            </a:r>
          </a:p>
        </p:txBody>
      </p:sp>
    </p:spTree>
    <p:extLst>
      <p:ext uri="{BB962C8B-B14F-4D97-AF65-F5344CB8AC3E}">
        <p14:creationId xmlns:p14="http://schemas.microsoft.com/office/powerpoint/2010/main" val="1875019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98C7710-B616-79F3-4021-9A17768631F6}"/>
              </a:ext>
            </a:extLst>
          </p:cNvPr>
          <p:cNvSpPr/>
          <p:nvPr/>
        </p:nvSpPr>
        <p:spPr>
          <a:xfrm>
            <a:off x="4123404" y="2280526"/>
            <a:ext cx="1608068" cy="198783"/>
          </a:xfrm>
          <a:prstGeom prst="roundRect">
            <a:avLst/>
          </a:prstGeom>
          <a:solidFill>
            <a:srgbClr val="B5BA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Baguet Script" panose="00000500000000000000" pitchFamily="2" charset="0"/>
              </a:rPr>
              <a:t>Incredulidade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80CEC132-F205-C44E-51DE-22D65692D55B}"/>
              </a:ext>
            </a:extLst>
          </p:cNvPr>
          <p:cNvSpPr/>
          <p:nvPr/>
        </p:nvSpPr>
        <p:spPr>
          <a:xfrm rot="19784963">
            <a:off x="-8128" y="2395546"/>
            <a:ext cx="1199520" cy="273480"/>
          </a:xfrm>
          <a:prstGeom prst="roundRect">
            <a:avLst/>
          </a:prstGeom>
          <a:solidFill>
            <a:srgbClr val="B5BA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Baguet Script" panose="00000500000000000000" pitchFamily="2" charset="0"/>
              </a:rPr>
              <a:t>Anotações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C2B73E1-7E7A-A0D5-05A3-BA23144A6D34}"/>
              </a:ext>
            </a:extLst>
          </p:cNvPr>
          <p:cNvSpPr/>
          <p:nvPr/>
        </p:nvSpPr>
        <p:spPr>
          <a:xfrm>
            <a:off x="4112837" y="3219299"/>
            <a:ext cx="1608068" cy="198783"/>
          </a:xfrm>
          <a:prstGeom prst="roundRect">
            <a:avLst/>
          </a:prstGeom>
          <a:solidFill>
            <a:srgbClr val="B5BA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Baguet Script" panose="00000500000000000000" pitchFamily="2" charset="0"/>
              </a:rPr>
              <a:t>Ansiedade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48E673-E794-A7AD-1CB3-57FBEDD08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5468">
            <a:off x="2655388" y="-318195"/>
            <a:ext cx="2366521" cy="299654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Zoom de Slide 5">
                <a:extLst>
                  <a:ext uri="{FF2B5EF4-FFF2-40B4-BE49-F238E27FC236}">
                    <a16:creationId xmlns:a16="http://schemas.microsoft.com/office/drawing/2014/main" id="{4E27E1D1-3638-62EC-40E7-28C6B24DCA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5641859"/>
                  </p:ext>
                </p:extLst>
              </p:nvPr>
            </p:nvGraphicFramePr>
            <p:xfrm rot="381845">
              <a:off x="3893198" y="398305"/>
              <a:ext cx="985684" cy="554447"/>
            </p:xfrm>
            <a:graphic>
              <a:graphicData uri="http://schemas.microsoft.com/office/powerpoint/2016/slidezoom">
                <pslz:sldZm>
                  <pslz:sldZmObj sldId="257" cId="230206410">
                    <pslz:zmPr id="{F4E3BC5C-0093-4AA0-AF25-3BC4D4133F0F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381845"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Zoom de Slide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4E27E1D1-3638-62EC-40E7-28C6B24DCA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81845">
                <a:off x="3893198" y="398305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Zoom de Slide 7">
                <a:extLst>
                  <a:ext uri="{FF2B5EF4-FFF2-40B4-BE49-F238E27FC236}">
                    <a16:creationId xmlns:a16="http://schemas.microsoft.com/office/drawing/2014/main" id="{02F9B043-0FEC-639B-9ECC-EDC7C788A3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9008026"/>
                  </p:ext>
                </p:extLst>
              </p:nvPr>
            </p:nvGraphicFramePr>
            <p:xfrm rot="365247">
              <a:off x="2880293" y="1315978"/>
              <a:ext cx="985684" cy="554447"/>
            </p:xfrm>
            <a:graphic>
              <a:graphicData uri="http://schemas.microsoft.com/office/powerpoint/2016/slidezoom">
                <pslz:sldZm>
                  <pslz:sldZmObj sldId="258" cId="2598091879">
                    <pslz:zmPr id="{F6A4FBD5-5BE2-4472-B091-957B83426D8E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365247"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Zoom de Slide 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2F9B043-0FEC-639B-9ECC-EDC7C788A3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65247">
                <a:off x="2880293" y="1315978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Zoom de Slide 9">
                <a:extLst>
                  <a:ext uri="{FF2B5EF4-FFF2-40B4-BE49-F238E27FC236}">
                    <a16:creationId xmlns:a16="http://schemas.microsoft.com/office/drawing/2014/main" id="{8FE4D533-37BD-FBCF-77E2-78345888BC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8887828"/>
                  </p:ext>
                </p:extLst>
              </p:nvPr>
            </p:nvGraphicFramePr>
            <p:xfrm>
              <a:off x="3920891" y="1078861"/>
              <a:ext cx="985684" cy="554447"/>
            </p:xfrm>
            <a:graphic>
              <a:graphicData uri="http://schemas.microsoft.com/office/powerpoint/2016/slidezoom">
                <pslz:sldZm>
                  <pslz:sldZmObj sldId="259" cId="2819462137">
                    <pslz:zmPr id="{1D06B07C-BF3E-4BB2-9713-3F0F4B077268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Zoom de Slide 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FE4D533-37BD-FBCF-77E2-78345888BC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20891" y="1078861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Zoom de Slide 11">
                <a:extLst>
                  <a:ext uri="{FF2B5EF4-FFF2-40B4-BE49-F238E27FC236}">
                    <a16:creationId xmlns:a16="http://schemas.microsoft.com/office/drawing/2014/main" id="{FB6878ED-9A9D-438D-EE0B-E2244E3321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3834199"/>
                  </p:ext>
                </p:extLst>
              </p:nvPr>
            </p:nvGraphicFramePr>
            <p:xfrm rot="19984661">
              <a:off x="360027" y="2804752"/>
              <a:ext cx="985684" cy="554447"/>
            </p:xfrm>
            <a:graphic>
              <a:graphicData uri="http://schemas.microsoft.com/office/powerpoint/2016/slidezoom">
                <pslz:sldZm>
                  <pslz:sldZmObj sldId="272" cId="2225402003">
                    <pslz:zmPr id="{6FF7A80A-785A-4F2C-BC89-DCB9F6DBCCF4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984661"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Zoom de Slide 1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B6878ED-9A9D-438D-EE0B-E2244E3321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9984661">
                <a:off x="360027" y="2804752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Zoom de Slide 13">
                <a:extLst>
                  <a:ext uri="{FF2B5EF4-FFF2-40B4-BE49-F238E27FC236}">
                    <a16:creationId xmlns:a16="http://schemas.microsoft.com/office/drawing/2014/main" id="{7BEBD7BD-8427-E9D7-FBE4-397A01B26B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7717951"/>
                  </p:ext>
                </p:extLst>
              </p:nvPr>
            </p:nvGraphicFramePr>
            <p:xfrm rot="19978242">
              <a:off x="731763" y="3448046"/>
              <a:ext cx="985684" cy="554447"/>
            </p:xfrm>
            <a:graphic>
              <a:graphicData uri="http://schemas.microsoft.com/office/powerpoint/2016/slidezoom">
                <pslz:sldZm>
                  <pslz:sldZmObj sldId="260" cId="387804305">
                    <pslz:zmPr id="{70A4D97E-65EC-4F37-A68C-3EE1E7C7E0CA}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978242"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Zoom de Slide 13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BEBD7BD-8427-E9D7-FBE4-397A01B26B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9978242">
                <a:off x="731763" y="3448046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Zoom de Slide 15">
                <a:extLst>
                  <a:ext uri="{FF2B5EF4-FFF2-40B4-BE49-F238E27FC236}">
                    <a16:creationId xmlns:a16="http://schemas.microsoft.com/office/drawing/2014/main" id="{FB45CD14-0778-5A7D-A88A-CE997F1881C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5961641"/>
                  </p:ext>
                </p:extLst>
              </p:nvPr>
            </p:nvGraphicFramePr>
            <p:xfrm rot="19995292">
              <a:off x="1118222" y="4092312"/>
              <a:ext cx="985684" cy="554447"/>
            </p:xfrm>
            <a:graphic>
              <a:graphicData uri="http://schemas.microsoft.com/office/powerpoint/2016/slidezoom">
                <pslz:sldZm>
                  <pslz:sldZmObj sldId="261" cId="442113957">
                    <pslz:zmPr id="{C780F60B-24AD-4381-832B-CB5C8072982F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995292"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Zoom de Slide 15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FB45CD14-0778-5A7D-A88A-CE997F1881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19995292">
                <a:off x="1118222" y="4092312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Zoom de Slide 17">
                <a:extLst>
                  <a:ext uri="{FF2B5EF4-FFF2-40B4-BE49-F238E27FC236}">
                    <a16:creationId xmlns:a16="http://schemas.microsoft.com/office/drawing/2014/main" id="{CAA98D83-C547-C67B-C7EE-D4B9E903C4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1961134"/>
                  </p:ext>
                </p:extLst>
              </p:nvPr>
            </p:nvGraphicFramePr>
            <p:xfrm>
              <a:off x="3865505" y="2611647"/>
              <a:ext cx="985684" cy="554447"/>
            </p:xfrm>
            <a:graphic>
              <a:graphicData uri="http://schemas.microsoft.com/office/powerpoint/2016/slidezoom">
                <pslz:sldZm>
                  <pslz:sldZmObj sldId="262" cId="349631651">
                    <pslz:zmPr id="{70AC369B-0BAE-469E-BE5E-5FE79F863D3F}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Zoom de Slide 17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CAA98D83-C547-C67B-C7EE-D4B9E903C4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65505" y="2611647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Zoom de Slide 19">
                <a:extLst>
                  <a:ext uri="{FF2B5EF4-FFF2-40B4-BE49-F238E27FC236}">
                    <a16:creationId xmlns:a16="http://schemas.microsoft.com/office/drawing/2014/main" id="{9D1A4A97-9811-3926-291E-F644D6FC16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1076042"/>
                  </p:ext>
                </p:extLst>
              </p:nvPr>
            </p:nvGraphicFramePr>
            <p:xfrm>
              <a:off x="4916871" y="2611647"/>
              <a:ext cx="985684" cy="554447"/>
            </p:xfrm>
            <a:graphic>
              <a:graphicData uri="http://schemas.microsoft.com/office/powerpoint/2016/slidezoom">
                <pslz:sldZm>
                  <pslz:sldZmObj sldId="273" cId="313576833">
                    <pslz:zmPr id="{BCAC12F8-8A2D-4E0C-8FF8-07A66CAED09E}" transitionDur="1000">
                      <p166:blipFill xmlns:p166="http://schemas.microsoft.com/office/powerpoint/2016/6/main">
                        <a:blip r:embed="rId2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Zoom de Slide 19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9D1A4A97-9811-3926-291E-F644D6FC16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16871" y="2611647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Zoom de Slide 21">
                <a:extLst>
                  <a:ext uri="{FF2B5EF4-FFF2-40B4-BE49-F238E27FC236}">
                    <a16:creationId xmlns:a16="http://schemas.microsoft.com/office/drawing/2014/main" id="{D4E920E9-5A9E-A4E9-61DE-FDB66D5E54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97361226"/>
                  </p:ext>
                </p:extLst>
              </p:nvPr>
            </p:nvGraphicFramePr>
            <p:xfrm>
              <a:off x="3886692" y="3513899"/>
              <a:ext cx="985684" cy="554447"/>
            </p:xfrm>
            <a:graphic>
              <a:graphicData uri="http://schemas.microsoft.com/office/powerpoint/2016/slidezoom">
                <pslz:sldZm>
                  <pslz:sldZmObj sldId="274" cId="627050482">
                    <pslz:zmPr id="{F32D4A7A-851E-4604-A84B-B6964DC2174A}" transitionDur="1000">
                      <p166:blipFill xmlns:p166="http://schemas.microsoft.com/office/powerpoint/2016/6/main">
                        <a:blip r:embed="rId2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Zoom de Slide 21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D4E920E9-5A9E-A4E9-61DE-FDB66D5E54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86692" y="3513899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Zoom de Slide 23">
                <a:extLst>
                  <a:ext uri="{FF2B5EF4-FFF2-40B4-BE49-F238E27FC236}">
                    <a16:creationId xmlns:a16="http://schemas.microsoft.com/office/drawing/2014/main" id="{CD4E4462-FCDC-1C7D-2D68-B3F26A2A89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32865038"/>
                  </p:ext>
                </p:extLst>
              </p:nvPr>
            </p:nvGraphicFramePr>
            <p:xfrm>
              <a:off x="4933847" y="3499726"/>
              <a:ext cx="985684" cy="554447"/>
            </p:xfrm>
            <a:graphic>
              <a:graphicData uri="http://schemas.microsoft.com/office/powerpoint/2016/slidezoom">
                <pslz:sldZm>
                  <pslz:sldZmObj sldId="275" cId="3541880287">
                    <pslz:zmPr id="{86DAAD8D-DAA0-40A0-A1F4-30F89869DA79}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Zoom de Slide 23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CD4E4462-FCDC-1C7D-2D68-B3F26A2A89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33847" y="3499726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Zoom de Slide 25">
                <a:extLst>
                  <a:ext uri="{FF2B5EF4-FFF2-40B4-BE49-F238E27FC236}">
                    <a16:creationId xmlns:a16="http://schemas.microsoft.com/office/drawing/2014/main" id="{6BEE8557-E52D-75E6-FC7B-5ACD43E268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0667689"/>
                  </p:ext>
                </p:extLst>
              </p:nvPr>
            </p:nvGraphicFramePr>
            <p:xfrm>
              <a:off x="3881823" y="4113122"/>
              <a:ext cx="985684" cy="554447"/>
            </p:xfrm>
            <a:graphic>
              <a:graphicData uri="http://schemas.microsoft.com/office/powerpoint/2016/slidezoom">
                <pslz:sldZm>
                  <pslz:sldZmObj sldId="276" cId="2960448560">
                    <pslz:zmPr id="{A5430BF4-C9E2-48EA-85CF-25517FE6BAD0}" transitionDur="1000">
                      <p166:blipFill xmlns:p166="http://schemas.microsoft.com/office/powerpoint/2016/6/main">
                        <a:blip r:embed="rId3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Zoom de Slide 25">
                <a:hlinkClick r:id="rId35" action="ppaction://hlinksldjump"/>
                <a:extLst>
                  <a:ext uri="{FF2B5EF4-FFF2-40B4-BE49-F238E27FC236}">
                    <a16:creationId xmlns:a16="http://schemas.microsoft.com/office/drawing/2014/main" id="{6BEE8557-E52D-75E6-FC7B-5ACD43E268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81823" y="4113122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Zoom de Slide 27">
                <a:extLst>
                  <a:ext uri="{FF2B5EF4-FFF2-40B4-BE49-F238E27FC236}">
                    <a16:creationId xmlns:a16="http://schemas.microsoft.com/office/drawing/2014/main" id="{A72C4FF3-D9CD-A7CF-21A2-0EB672ABA9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8367757"/>
                  </p:ext>
                </p:extLst>
              </p:nvPr>
            </p:nvGraphicFramePr>
            <p:xfrm>
              <a:off x="4933425" y="4117525"/>
              <a:ext cx="985684" cy="554447"/>
            </p:xfrm>
            <a:graphic>
              <a:graphicData uri="http://schemas.microsoft.com/office/powerpoint/2016/slidezoom">
                <pslz:sldZm>
                  <pslz:sldZmObj sldId="283" cId="3013426843">
                    <pslz:zmPr id="{9701BDBB-FEEB-4013-BC7F-2F006E7B717F}" transitionDur="100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Zoom de Slide 27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A72C4FF3-D9CD-A7CF-21A2-0EB672ABA9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33425" y="4117525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Zoom de Slide 29">
                <a:extLst>
                  <a:ext uri="{FF2B5EF4-FFF2-40B4-BE49-F238E27FC236}">
                    <a16:creationId xmlns:a16="http://schemas.microsoft.com/office/drawing/2014/main" id="{D235A92B-461D-DBCA-8E4C-D6724C575E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2996504"/>
                  </p:ext>
                </p:extLst>
              </p:nvPr>
            </p:nvGraphicFramePr>
            <p:xfrm>
              <a:off x="3885231" y="4738150"/>
              <a:ext cx="985684" cy="554447"/>
            </p:xfrm>
            <a:graphic>
              <a:graphicData uri="http://schemas.microsoft.com/office/powerpoint/2016/slidezoom">
                <pslz:sldZm>
                  <pslz:sldZmObj sldId="277" cId="1466652300">
                    <pslz:zmPr id="{F0AFA19D-0CCB-4270-83AA-1A4B1A3F20C3}" transitionDur="1000">
                      <p166:blipFill xmlns:p166="http://schemas.microsoft.com/office/powerpoint/2016/6/main">
                        <a:blip r:embed="rId4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Zoom de Slide 29">
                <a:hlinkClick r:id="rId41" action="ppaction://hlinksldjump"/>
                <a:extLst>
                  <a:ext uri="{FF2B5EF4-FFF2-40B4-BE49-F238E27FC236}">
                    <a16:creationId xmlns:a16="http://schemas.microsoft.com/office/drawing/2014/main" id="{D235A92B-461D-DBCA-8E4C-D6724C575E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885231" y="4738150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Zoom de Slide 31">
                <a:extLst>
                  <a:ext uri="{FF2B5EF4-FFF2-40B4-BE49-F238E27FC236}">
                    <a16:creationId xmlns:a16="http://schemas.microsoft.com/office/drawing/2014/main" id="{CD0BEFD5-4C51-33AF-0EE0-257FB34BF3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67890913"/>
                  </p:ext>
                </p:extLst>
              </p:nvPr>
            </p:nvGraphicFramePr>
            <p:xfrm>
              <a:off x="4952736" y="4753616"/>
              <a:ext cx="985684" cy="554447"/>
            </p:xfrm>
            <a:graphic>
              <a:graphicData uri="http://schemas.microsoft.com/office/powerpoint/2016/slidezoom">
                <pslz:sldZm>
                  <pslz:sldZmObj sldId="278" cId="3388156104">
                    <pslz:zmPr id="{DB9D9A73-2919-4121-9C08-936DCD465E5C}" transitionDur="1000">
                      <p166:blipFill xmlns:p166="http://schemas.microsoft.com/office/powerpoint/2016/6/main">
                        <a:blip r:embed="rId4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Zoom de Slide 31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CD0BEFD5-4C51-33AF-0EE0-257FB34BF3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52736" y="4753616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Zoom de Slide 34">
                <a:extLst>
                  <a:ext uri="{FF2B5EF4-FFF2-40B4-BE49-F238E27FC236}">
                    <a16:creationId xmlns:a16="http://schemas.microsoft.com/office/drawing/2014/main" id="{6D0C2CEC-2DB1-072C-BCD5-1DF11877BC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6658355"/>
                  </p:ext>
                </p:extLst>
              </p:nvPr>
            </p:nvGraphicFramePr>
            <p:xfrm>
              <a:off x="3881823" y="5390725"/>
              <a:ext cx="985684" cy="554447"/>
            </p:xfrm>
            <a:graphic>
              <a:graphicData uri="http://schemas.microsoft.com/office/powerpoint/2016/slidezoom">
                <pslz:sldZm>
                  <pslz:sldZmObj sldId="279" cId="1459945204">
                    <pslz:zmPr id="{1659614B-0135-4AA6-9D75-5D6E32EDE837}" transitionDur="1000">
                      <p166:blipFill xmlns:p166="http://schemas.microsoft.com/office/powerpoint/2016/6/main">
                        <a:blip r:embed="rId4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Zoom de Slide 34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6D0C2CEC-2DB1-072C-BCD5-1DF11877BC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881823" y="5390725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7" name="Zoom de Slide 36">
                <a:extLst>
                  <a:ext uri="{FF2B5EF4-FFF2-40B4-BE49-F238E27FC236}">
                    <a16:creationId xmlns:a16="http://schemas.microsoft.com/office/drawing/2014/main" id="{1268DDB6-8CC1-39AF-ADB5-FBC7732BC4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379073"/>
                  </p:ext>
                </p:extLst>
              </p:nvPr>
            </p:nvGraphicFramePr>
            <p:xfrm>
              <a:off x="4972873" y="5390725"/>
              <a:ext cx="985684" cy="554447"/>
            </p:xfrm>
            <a:graphic>
              <a:graphicData uri="http://schemas.microsoft.com/office/powerpoint/2016/slidezoom">
                <pslz:sldZm>
                  <pslz:sldZmObj sldId="280" cId="2154584364">
                    <pslz:zmPr id="{B6E58785-409E-4419-87E5-B892210185C4}" transitionDur="1000">
                      <p166:blipFill xmlns:p166="http://schemas.microsoft.com/office/powerpoint/2016/6/main">
                        <a:blip r:embed="rId4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7" name="Zoom de Slide 36">
                <a:hlinkClick r:id="rId50" action="ppaction://hlinksldjump"/>
                <a:extLst>
                  <a:ext uri="{FF2B5EF4-FFF2-40B4-BE49-F238E27FC236}">
                    <a16:creationId xmlns:a16="http://schemas.microsoft.com/office/drawing/2014/main" id="{1268DDB6-8CC1-39AF-ADB5-FBC7732BC4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972873" y="5390725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Zoom de Slide 38">
                <a:extLst>
                  <a:ext uri="{FF2B5EF4-FFF2-40B4-BE49-F238E27FC236}">
                    <a16:creationId xmlns:a16="http://schemas.microsoft.com/office/drawing/2014/main" id="{4F6B5861-DC92-AFC0-4098-BF9E7712D0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177886"/>
                  </p:ext>
                </p:extLst>
              </p:nvPr>
            </p:nvGraphicFramePr>
            <p:xfrm>
              <a:off x="6370350" y="2680973"/>
              <a:ext cx="985684" cy="554447"/>
            </p:xfrm>
            <a:graphic>
              <a:graphicData uri="http://schemas.microsoft.com/office/powerpoint/2016/slidezoom">
                <pslz:sldZm>
                  <pslz:sldZmObj sldId="263" cId="1875019457">
                    <pslz:zmPr id="{8B5759F3-69D0-43D2-97A4-A42BF694B6F6}" transitionDur="1000">
                      <p166:blipFill xmlns:p166="http://schemas.microsoft.com/office/powerpoint/2016/6/main">
                        <a:blip r:embed="rId5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Zoom de Slide 38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4F6B5861-DC92-AFC0-4098-BF9E7712D0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370350" y="2680973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Zoom de Slide 40">
                <a:extLst>
                  <a:ext uri="{FF2B5EF4-FFF2-40B4-BE49-F238E27FC236}">
                    <a16:creationId xmlns:a16="http://schemas.microsoft.com/office/drawing/2014/main" id="{D6C3DCC6-D162-AB1B-2DB5-8A0D5532D7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2464605"/>
                  </p:ext>
                </p:extLst>
              </p:nvPr>
            </p:nvGraphicFramePr>
            <p:xfrm>
              <a:off x="7489704" y="2702767"/>
              <a:ext cx="985684" cy="554447"/>
            </p:xfrm>
            <a:graphic>
              <a:graphicData uri="http://schemas.microsoft.com/office/powerpoint/2016/slidezoom">
                <pslz:sldZm>
                  <pslz:sldZmObj sldId="289" cId="3851285672">
                    <pslz:zmPr id="{EFF614C5-645D-45CB-8E41-E3F06167713D}" transitionDur="1000">
                      <p166:blipFill xmlns:p166="http://schemas.microsoft.com/office/powerpoint/2016/6/main">
                        <a:blip r:embed="rId5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Zoom de Slide 40">
                <a:hlinkClick r:id="rId56" action="ppaction://hlinksldjump"/>
                <a:extLst>
                  <a:ext uri="{FF2B5EF4-FFF2-40B4-BE49-F238E27FC236}">
                    <a16:creationId xmlns:a16="http://schemas.microsoft.com/office/drawing/2014/main" id="{D6C3DCC6-D162-AB1B-2DB5-8A0D5532D7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489704" y="2702767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Zoom de Slide 42">
                <a:extLst>
                  <a:ext uri="{FF2B5EF4-FFF2-40B4-BE49-F238E27FC236}">
                    <a16:creationId xmlns:a16="http://schemas.microsoft.com/office/drawing/2014/main" id="{E0D9BD8A-6CAF-34E7-FFD5-50930C6258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9929043"/>
                  </p:ext>
                </p:extLst>
              </p:nvPr>
            </p:nvGraphicFramePr>
            <p:xfrm>
              <a:off x="6317899" y="3429000"/>
              <a:ext cx="985684" cy="554447"/>
            </p:xfrm>
            <a:graphic>
              <a:graphicData uri="http://schemas.microsoft.com/office/powerpoint/2016/slidezoom">
                <pslz:sldZm>
                  <pslz:sldZmObj sldId="290" cId="4226190792">
                    <pslz:zmPr id="{5DB6BC82-7B5F-43AB-903E-42679EDBE2EB}" transitionDur="1000">
                      <p166:blipFill xmlns:p166="http://schemas.microsoft.com/office/powerpoint/2016/6/main">
                        <a:blip r:embed="rId5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Zoom de Slide 42">
                <a:hlinkClick r:id="rId59" action="ppaction://hlinksldjump"/>
                <a:extLst>
                  <a:ext uri="{FF2B5EF4-FFF2-40B4-BE49-F238E27FC236}">
                    <a16:creationId xmlns:a16="http://schemas.microsoft.com/office/drawing/2014/main" id="{E0D9BD8A-6CAF-34E7-FFD5-50930C6258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317899" y="3429000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5" name="Zoom de Slide 44">
                <a:extLst>
                  <a:ext uri="{FF2B5EF4-FFF2-40B4-BE49-F238E27FC236}">
                    <a16:creationId xmlns:a16="http://schemas.microsoft.com/office/drawing/2014/main" id="{78B5FAB3-69CA-4EAA-860A-3140EE3644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3001712"/>
                  </p:ext>
                </p:extLst>
              </p:nvPr>
            </p:nvGraphicFramePr>
            <p:xfrm>
              <a:off x="7429791" y="3493677"/>
              <a:ext cx="985684" cy="554447"/>
            </p:xfrm>
            <a:graphic>
              <a:graphicData uri="http://schemas.microsoft.com/office/powerpoint/2016/slidezoom">
                <pslz:sldZm>
                  <pslz:sldZmObj sldId="264" cId="4018769820">
                    <pslz:zmPr id="{3454DA2F-7EB7-4E98-A5CC-367A4C11B898}" transitionDur="1000">
                      <p166:blipFill xmlns:p166="http://schemas.microsoft.com/office/powerpoint/2016/6/main">
                        <a:blip r:embed="rId6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5" name="Zoom de Slide 44">
                <a:hlinkClick r:id="rId62" action="ppaction://hlinksldjump"/>
                <a:extLst>
                  <a:ext uri="{FF2B5EF4-FFF2-40B4-BE49-F238E27FC236}">
                    <a16:creationId xmlns:a16="http://schemas.microsoft.com/office/drawing/2014/main" id="{78B5FAB3-69CA-4EAA-860A-3140EE3644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429791" y="3493677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7" name="Zoom de Slide 46">
                <a:extLst>
                  <a:ext uri="{FF2B5EF4-FFF2-40B4-BE49-F238E27FC236}">
                    <a16:creationId xmlns:a16="http://schemas.microsoft.com/office/drawing/2014/main" id="{1D090EC3-A493-FA8B-9387-166A5B7017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0609380"/>
                  </p:ext>
                </p:extLst>
              </p:nvPr>
            </p:nvGraphicFramePr>
            <p:xfrm>
              <a:off x="6338811" y="4092311"/>
              <a:ext cx="985684" cy="554447"/>
            </p:xfrm>
            <a:graphic>
              <a:graphicData uri="http://schemas.microsoft.com/office/powerpoint/2016/slidezoom">
                <pslz:sldZm>
                  <pslz:sldZmObj sldId="285" cId="1917833675">
                    <pslz:zmPr id="{134EDFB4-3C08-4C58-8AE4-879046C9A1BF}" transitionDur="1000">
                      <p166:blipFill xmlns:p166="http://schemas.microsoft.com/office/powerpoint/2016/6/main">
                        <a:blip r:embed="rId6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7" name="Zoom de Slide 46">
                <a:hlinkClick r:id="rId65" action="ppaction://hlinksldjump"/>
                <a:extLst>
                  <a:ext uri="{FF2B5EF4-FFF2-40B4-BE49-F238E27FC236}">
                    <a16:creationId xmlns:a16="http://schemas.microsoft.com/office/drawing/2014/main" id="{1D090EC3-A493-FA8B-9387-166A5B7017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338811" y="4092311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9" name="Zoom de Slide 48">
                <a:extLst>
                  <a:ext uri="{FF2B5EF4-FFF2-40B4-BE49-F238E27FC236}">
                    <a16:creationId xmlns:a16="http://schemas.microsoft.com/office/drawing/2014/main" id="{624A18B9-5E80-1D4B-9A0E-C9DC5F053B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8983816"/>
                  </p:ext>
                </p:extLst>
              </p:nvPr>
            </p:nvGraphicFramePr>
            <p:xfrm>
              <a:off x="7465246" y="4131966"/>
              <a:ext cx="985684" cy="554447"/>
            </p:xfrm>
            <a:graphic>
              <a:graphicData uri="http://schemas.microsoft.com/office/powerpoint/2016/slidezoom">
                <pslz:sldZm>
                  <pslz:sldZmObj sldId="286" cId="3534815882">
                    <pslz:zmPr id="{77BD959A-831A-413F-8BB7-6597C06D098A}" transitionDur="1000">
                      <p166:blipFill xmlns:p166="http://schemas.microsoft.com/office/powerpoint/2016/6/main">
                        <a:blip r:embed="rId6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9" name="Zoom de Slide 48">
                <a:hlinkClick r:id="rId68" action="ppaction://hlinksldjump"/>
                <a:extLst>
                  <a:ext uri="{FF2B5EF4-FFF2-40B4-BE49-F238E27FC236}">
                    <a16:creationId xmlns:a16="http://schemas.microsoft.com/office/drawing/2014/main" id="{624A18B9-5E80-1D4B-9A0E-C9DC5F053B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465246" y="4131966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1" name="Zoom de Slide 50">
                <a:extLst>
                  <a:ext uri="{FF2B5EF4-FFF2-40B4-BE49-F238E27FC236}">
                    <a16:creationId xmlns:a16="http://schemas.microsoft.com/office/drawing/2014/main" id="{E0F6DD07-FBB3-E1A4-EBD3-5659C0F17A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6465221"/>
                  </p:ext>
                </p:extLst>
              </p:nvPr>
            </p:nvGraphicFramePr>
            <p:xfrm>
              <a:off x="6341931" y="4738150"/>
              <a:ext cx="985684" cy="554447"/>
            </p:xfrm>
            <a:graphic>
              <a:graphicData uri="http://schemas.microsoft.com/office/powerpoint/2016/slidezoom">
                <pslz:sldZm>
                  <pslz:sldZmObj sldId="287" cId="2254134565">
                    <pslz:zmPr id="{C101732F-46F2-4017-A321-7AE0CC6D765B}" transitionDur="1000">
                      <p166:blipFill xmlns:p166="http://schemas.microsoft.com/office/powerpoint/2016/6/main">
                        <a:blip r:embed="rId7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1" name="Zoom de Slide 50">
                <a:hlinkClick r:id="rId71" action="ppaction://hlinksldjump"/>
                <a:extLst>
                  <a:ext uri="{FF2B5EF4-FFF2-40B4-BE49-F238E27FC236}">
                    <a16:creationId xmlns:a16="http://schemas.microsoft.com/office/drawing/2014/main" id="{E0F6DD07-FBB3-E1A4-EBD3-5659C0F17A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341931" y="4738150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3" name="Zoom de Slide 52">
                <a:extLst>
                  <a:ext uri="{FF2B5EF4-FFF2-40B4-BE49-F238E27FC236}">
                    <a16:creationId xmlns:a16="http://schemas.microsoft.com/office/drawing/2014/main" id="{CA2C99BA-1F80-0A75-E1BE-36E3A12BFE2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2387020"/>
                  </p:ext>
                </p:extLst>
              </p:nvPr>
            </p:nvGraphicFramePr>
            <p:xfrm>
              <a:off x="7465366" y="4784235"/>
              <a:ext cx="985684" cy="554447"/>
            </p:xfrm>
            <a:graphic>
              <a:graphicData uri="http://schemas.microsoft.com/office/powerpoint/2016/slidezoom">
                <pslz:sldZm>
                  <pslz:sldZmObj sldId="288" cId="618508209">
                    <pslz:zmPr id="{ADF24CDA-16A6-47B6-A1B4-6E450A69C614}" transitionDur="1000">
                      <p166:blipFill xmlns:p166="http://schemas.microsoft.com/office/powerpoint/2016/6/main">
                        <a:blip r:embed="rId7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3" name="Zoom de Slide 52">
                <a:hlinkClick r:id="rId74" action="ppaction://hlinksldjump"/>
                <a:extLst>
                  <a:ext uri="{FF2B5EF4-FFF2-40B4-BE49-F238E27FC236}">
                    <a16:creationId xmlns:a16="http://schemas.microsoft.com/office/drawing/2014/main" id="{CA2C99BA-1F80-0A75-E1BE-36E3A12BFE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465366" y="4784235"/>
                <a:ext cx="985684" cy="5544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5" name="Zoom de Slide 54">
                <a:extLst>
                  <a:ext uri="{FF2B5EF4-FFF2-40B4-BE49-F238E27FC236}">
                    <a16:creationId xmlns:a16="http://schemas.microsoft.com/office/drawing/2014/main" id="{36AE944F-9EC4-5047-32EB-83DBBEE796B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043233"/>
                  </p:ext>
                </p:extLst>
              </p:nvPr>
            </p:nvGraphicFramePr>
            <p:xfrm>
              <a:off x="6347896" y="5409586"/>
              <a:ext cx="985684" cy="554447"/>
            </p:xfrm>
            <a:graphic>
              <a:graphicData uri="http://schemas.microsoft.com/office/powerpoint/2016/slidezoom">
                <pslz:sldZm>
                  <pslz:sldZmObj sldId="265" cId="596680562">
                    <pslz:zmPr id="{C1D2BAC5-A9F6-495F-AE53-2835A56BEC97}" transitionDur="1000">
                      <p166:blipFill xmlns:p166="http://schemas.microsoft.com/office/powerpoint/2016/6/main">
                        <a:blip r:embed="rId7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5" name="Zoom de Slide 54">
                <a:hlinkClick r:id="rId77" action="ppaction://hlinksldjump"/>
                <a:extLst>
                  <a:ext uri="{FF2B5EF4-FFF2-40B4-BE49-F238E27FC236}">
                    <a16:creationId xmlns:a16="http://schemas.microsoft.com/office/drawing/2014/main" id="{36AE944F-9EC4-5047-32EB-83DBBEE796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347896" y="5409586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7" name="Zoom de Slide 56">
                <a:extLst>
                  <a:ext uri="{FF2B5EF4-FFF2-40B4-BE49-F238E27FC236}">
                    <a16:creationId xmlns:a16="http://schemas.microsoft.com/office/drawing/2014/main" id="{9868A842-DE60-1BFB-FD0A-33DE7F0D44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7250546"/>
                  </p:ext>
                </p:extLst>
              </p:nvPr>
            </p:nvGraphicFramePr>
            <p:xfrm>
              <a:off x="7429791" y="5436504"/>
              <a:ext cx="985684" cy="554447"/>
            </p:xfrm>
            <a:graphic>
              <a:graphicData uri="http://schemas.microsoft.com/office/powerpoint/2016/slidezoom">
                <pslz:sldZm>
                  <pslz:sldZmObj sldId="270" cId="3488425138">
                    <pslz:zmPr id="{9FA66435-80CB-4F75-828E-D1B87C72C093}" transitionDur="1000">
                      <p166:blipFill xmlns:p166="http://schemas.microsoft.com/office/powerpoint/2016/6/main">
                        <a:blip r:embed="rId7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5684" cy="5544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7" name="Zoom de Slide 56">
                <a:hlinkClick r:id="rId80" action="ppaction://hlinksldjump"/>
                <a:extLst>
                  <a:ext uri="{FF2B5EF4-FFF2-40B4-BE49-F238E27FC236}">
                    <a16:creationId xmlns:a16="http://schemas.microsoft.com/office/drawing/2014/main" id="{9868A842-DE60-1BFB-FD0A-33DE7F0D44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429791" y="5436504"/>
                <a:ext cx="985684" cy="5544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8" name="Retângulo 57">
            <a:extLst>
              <a:ext uri="{FF2B5EF4-FFF2-40B4-BE49-F238E27FC236}">
                <a16:creationId xmlns:a16="http://schemas.microsoft.com/office/drawing/2014/main" id="{AA7CE8EE-6ECE-FEDB-80A2-49C092AD4EEB}"/>
              </a:ext>
            </a:extLst>
          </p:cNvPr>
          <p:cNvSpPr/>
          <p:nvPr/>
        </p:nvSpPr>
        <p:spPr>
          <a:xfrm>
            <a:off x="6419864" y="184597"/>
            <a:ext cx="51668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ANSIEDADE</a:t>
            </a:r>
          </a:p>
        </p:txBody>
      </p:sp>
    </p:spTree>
    <p:extLst>
      <p:ext uri="{BB962C8B-B14F-4D97-AF65-F5344CB8AC3E}">
        <p14:creationId xmlns:p14="http://schemas.microsoft.com/office/powerpoint/2010/main" val="354368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6" y="6258338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1BA85D2-FADE-9FBF-477E-A762F6F4C4FE}"/>
              </a:ext>
            </a:extLst>
          </p:cNvPr>
          <p:cNvSpPr/>
          <p:nvPr/>
        </p:nvSpPr>
        <p:spPr>
          <a:xfrm>
            <a:off x="517977" y="377119"/>
            <a:ext cx="10148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0160">
                  <a:solidFill>
                    <a:schemeClr val="bg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QUAIS SÃO MEUS PEDIDOS...</a:t>
            </a:r>
            <a:endParaRPr lang="pt-BR" sz="5400" b="1" cap="none" spc="0" dirty="0">
              <a:ln w="10160">
                <a:solidFill>
                  <a:schemeClr val="bg1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E1AFB04-0E47-61BA-BCC5-50645CA6A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93" y="3429000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 descr="Rosto de homem sério&#10;&#10;Descrição gerada automaticamente">
            <a:extLst>
              <a:ext uri="{FF2B5EF4-FFF2-40B4-BE49-F238E27FC236}">
                <a16:creationId xmlns:a16="http://schemas.microsoft.com/office/drawing/2014/main" id="{B2FF695B-4A6E-9BE2-DAEF-59E00CC49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4" y="3289605"/>
            <a:ext cx="4001729" cy="277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285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EA2207C-DECD-6D12-9AA4-4691D67A3899}"/>
              </a:ext>
            </a:extLst>
          </p:cNvPr>
          <p:cNvSpPr/>
          <p:nvPr/>
        </p:nvSpPr>
        <p:spPr>
          <a:xfrm>
            <a:off x="3573983" y="5070082"/>
            <a:ext cx="83328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54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QUANDO ESTOU </a:t>
            </a:r>
          </a:p>
          <a:p>
            <a:pPr algn="r"/>
            <a:r>
              <a:rPr lang="pt-BR" sz="54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ANSIOSO...</a:t>
            </a:r>
          </a:p>
        </p:txBody>
      </p:sp>
    </p:spTree>
    <p:extLst>
      <p:ext uri="{BB962C8B-B14F-4D97-AF65-F5344CB8AC3E}">
        <p14:creationId xmlns:p14="http://schemas.microsoft.com/office/powerpoint/2010/main" val="4226190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F0F28F7-1B83-3D0C-2509-D95BDBD1682B}"/>
              </a:ext>
            </a:extLst>
          </p:cNvPr>
          <p:cNvSpPr txBox="1"/>
          <p:nvPr/>
        </p:nvSpPr>
        <p:spPr>
          <a:xfrm>
            <a:off x="2202427" y="766520"/>
            <a:ext cx="29496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Na minha vida pessoal...</a:t>
            </a:r>
          </a:p>
          <a:p>
            <a:pPr algn="just"/>
            <a:endParaRPr lang="pt-BR" b="0" i="0" dirty="0">
              <a:solidFill>
                <a:schemeClr val="bg1"/>
              </a:solidFill>
              <a:effectLst/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Por isso não tema, pois estou com você; não tenha medo, pois sou o seu Deus. Eu o fortalecerei e o ajudarei; eu o segurarei com a minha mão direita vitoriosa.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Isaías 41:10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943908C-9DC6-1146-A960-9A3935A5CF91}"/>
              </a:ext>
            </a:extLst>
          </p:cNvPr>
          <p:cNvSpPr/>
          <p:nvPr/>
        </p:nvSpPr>
        <p:spPr>
          <a:xfrm>
            <a:off x="7025105" y="5748507"/>
            <a:ext cx="45769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32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ESTOU </a:t>
            </a:r>
          </a:p>
          <a:p>
            <a:pPr algn="r"/>
            <a:r>
              <a:rPr lang="pt-BR" sz="32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ANSIOSO...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701C5B4-E0FD-2CBA-4EC6-64795C0DAD22}"/>
              </a:ext>
            </a:extLst>
          </p:cNvPr>
          <p:cNvSpPr txBox="1"/>
          <p:nvPr/>
        </p:nvSpPr>
        <p:spPr>
          <a:xfrm>
            <a:off x="7492180" y="766519"/>
            <a:ext cx="28710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No meu ministério...</a:t>
            </a:r>
          </a:p>
          <a:p>
            <a:pPr algn="just"/>
            <a:endParaRPr lang="pt-BR" b="0" i="0" dirty="0">
              <a:solidFill>
                <a:schemeClr val="bg1"/>
              </a:solidFill>
              <a:effectLst/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assim também ocorre com a palavra que sai da minha boca: ela não voltará para mim vazia, mas fará o que desejo e atingirá o propósito para o qual a enviei.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Isaías 55:11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6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943908C-9DC6-1146-A960-9A3935A5CF91}"/>
              </a:ext>
            </a:extLst>
          </p:cNvPr>
          <p:cNvSpPr/>
          <p:nvPr/>
        </p:nvSpPr>
        <p:spPr>
          <a:xfrm>
            <a:off x="7025105" y="5748507"/>
            <a:ext cx="45769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32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ESTOU </a:t>
            </a:r>
          </a:p>
          <a:p>
            <a:pPr algn="r"/>
            <a:r>
              <a:rPr lang="pt-BR" sz="32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ANSIOSO...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659FB1E-E615-D9D6-059F-3CFDA74439B3}"/>
              </a:ext>
            </a:extLst>
          </p:cNvPr>
          <p:cNvSpPr txBox="1"/>
          <p:nvPr/>
        </p:nvSpPr>
        <p:spPr>
          <a:xfrm>
            <a:off x="2163096" y="313388"/>
            <a:ext cx="30185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Quando me deparo com minhas fraquezas...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Mas ele me disse: “Minha graça é suficiente a você, pois o meu poder se aperfeiçoa na fraqueza”. Portanto, eu me gloriarei ainda mais alegremente em minhas fraquezas, para que o poder de Cristo repouse em mim.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2 Coríntios 12:9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76AD866-6D66-1D45-7EE0-DABEC8ED6545}"/>
              </a:ext>
            </a:extLst>
          </p:cNvPr>
          <p:cNvSpPr txBox="1"/>
          <p:nvPr/>
        </p:nvSpPr>
        <p:spPr>
          <a:xfrm>
            <a:off x="7551175" y="313388"/>
            <a:ext cx="26448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Quando tenho adversários...</a:t>
            </a:r>
          </a:p>
          <a:p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b="0" i="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Que diremos, pois, diante dessas coisas? Se Deus é por nós, quem será contra nós?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Romanos 8:31</a:t>
            </a:r>
            <a:endParaRPr lang="pt-BR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33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943908C-9DC6-1146-A960-9A3935A5CF91}"/>
              </a:ext>
            </a:extLst>
          </p:cNvPr>
          <p:cNvSpPr/>
          <p:nvPr/>
        </p:nvSpPr>
        <p:spPr>
          <a:xfrm>
            <a:off x="7025105" y="5748507"/>
            <a:ext cx="45769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32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ESTOU </a:t>
            </a:r>
          </a:p>
          <a:p>
            <a:pPr algn="r"/>
            <a:r>
              <a:rPr lang="pt-BR" sz="32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ANSIOSO...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0A34A5-8E7A-7A49-D46C-0666DE5416CB}"/>
              </a:ext>
            </a:extLst>
          </p:cNvPr>
          <p:cNvSpPr txBox="1"/>
          <p:nvPr/>
        </p:nvSpPr>
        <p:spPr>
          <a:xfrm>
            <a:off x="2143433" y="530546"/>
            <a:ext cx="30381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Bem estar das pessoas que amo...</a:t>
            </a:r>
          </a:p>
          <a:p>
            <a:pPr algn="just"/>
            <a:endParaRPr lang="pt-BR" b="0" i="0" dirty="0">
              <a:solidFill>
                <a:schemeClr val="bg1"/>
              </a:solidFill>
              <a:effectLst/>
              <a:latin typeface="ArialMT"/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Se vocês, apesar de serem maus, sabem dar boas coisas aos seus filhos, quanto mais o Pai de vocês, que está nos céus, dará coisas boas aos que lhe pedirem! 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Mateus 7:11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9082D5-1231-740B-0E2B-8FE0E843C05F}"/>
              </a:ext>
            </a:extLst>
          </p:cNvPr>
          <p:cNvSpPr txBox="1"/>
          <p:nvPr/>
        </p:nvSpPr>
        <p:spPr>
          <a:xfrm>
            <a:off x="7452851" y="600218"/>
            <a:ext cx="25957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algn="just"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latin typeface="+mn-lt"/>
              </a:rPr>
              <a:t>Adversidades, doenças...</a:t>
            </a:r>
          </a:p>
          <a:p>
            <a:endParaRPr lang="pt-BR" dirty="0">
              <a:latin typeface="+mn-lt"/>
            </a:endParaRPr>
          </a:p>
          <a:p>
            <a:r>
              <a:rPr lang="pt-BR" dirty="0">
                <a:latin typeface="+mn-lt"/>
              </a:rPr>
              <a:t>O justo passa por muitas adversidades, mas o Senhor o livra de todas; </a:t>
            </a:r>
          </a:p>
          <a:p>
            <a:pPr algn="r"/>
            <a:r>
              <a:rPr lang="pt-BR" dirty="0">
                <a:latin typeface="+mn-lt"/>
              </a:rPr>
              <a:t>Salmos 34:19</a:t>
            </a:r>
          </a:p>
        </p:txBody>
      </p:sp>
    </p:spTree>
    <p:extLst>
      <p:ext uri="{BB962C8B-B14F-4D97-AF65-F5344CB8AC3E}">
        <p14:creationId xmlns:p14="http://schemas.microsoft.com/office/powerpoint/2010/main" val="3534815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943908C-9DC6-1146-A960-9A3935A5CF91}"/>
              </a:ext>
            </a:extLst>
          </p:cNvPr>
          <p:cNvSpPr/>
          <p:nvPr/>
        </p:nvSpPr>
        <p:spPr>
          <a:xfrm>
            <a:off x="7025105" y="5748507"/>
            <a:ext cx="45769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32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ESTOU </a:t>
            </a:r>
          </a:p>
          <a:p>
            <a:pPr algn="r"/>
            <a:r>
              <a:rPr lang="pt-BR" sz="32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ANSIOSO...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AD7202-F014-4C62-8DEC-54B1DB3FBA06}"/>
              </a:ext>
            </a:extLst>
          </p:cNvPr>
          <p:cNvSpPr txBox="1"/>
          <p:nvPr/>
        </p:nvSpPr>
        <p:spPr>
          <a:xfrm>
            <a:off x="2163099" y="74870"/>
            <a:ext cx="30185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Não só isso, mas também nos gloriamos nas </a:t>
            </a:r>
            <a:r>
              <a:rPr lang="pt-BR" b="0" i="0" dirty="0">
                <a:solidFill>
                  <a:srgbClr val="FFFF00"/>
                </a:solidFill>
                <a:effectLst/>
              </a:rPr>
              <a:t>tribulações</a:t>
            </a:r>
            <a:r>
              <a:rPr lang="pt-BR" b="0" i="0" dirty="0">
                <a:solidFill>
                  <a:schemeClr val="bg1"/>
                </a:solidFill>
                <a:effectLst/>
              </a:rPr>
              <a:t>, porque sabemos que a tribulação produz perseverança; a perseverança, um caráter aprovado; e o caráter aprovado, esperança. E a esperança não nos decepciona, porque Deus derramou seu amor em nossos corações, por meio do Espírito Santo que ele nos concedeu.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Romanos 5:3-5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99A6EA0-5BB4-DD27-D326-848ACE1DA89C}"/>
              </a:ext>
            </a:extLst>
          </p:cNvPr>
          <p:cNvSpPr txBox="1"/>
          <p:nvPr/>
        </p:nvSpPr>
        <p:spPr>
          <a:xfrm>
            <a:off x="7452851" y="314236"/>
            <a:ext cx="288085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Velhice...como será...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Mesmo na sua velhice, quando tiverem cabelos brancos, sou eu aquele, aquele que os susterá. Eu os fiz e eu os levarei; eu os sustentarei e eu os salvarei.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Isaías 46:4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3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943908C-9DC6-1146-A960-9A3935A5CF91}"/>
              </a:ext>
            </a:extLst>
          </p:cNvPr>
          <p:cNvSpPr/>
          <p:nvPr/>
        </p:nvSpPr>
        <p:spPr>
          <a:xfrm>
            <a:off x="7025105" y="5748507"/>
            <a:ext cx="45769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3200" b="1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QUANDO ESTOU </a:t>
            </a:r>
          </a:p>
          <a:p>
            <a:pPr algn="r"/>
            <a:r>
              <a:rPr lang="pt-BR" sz="32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ANSIOSO...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5C8D087-BF65-76EC-3192-5DBEADA851E7}"/>
              </a:ext>
            </a:extLst>
          </p:cNvPr>
          <p:cNvSpPr txBox="1"/>
          <p:nvPr/>
        </p:nvSpPr>
        <p:spPr>
          <a:xfrm>
            <a:off x="2153265" y="245806"/>
            <a:ext cx="3116826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00" b="0" i="0" dirty="0">
                <a:solidFill>
                  <a:schemeClr val="bg1"/>
                </a:solidFill>
                <a:effectLst/>
              </a:rPr>
              <a:t>Morte...</a:t>
            </a:r>
          </a:p>
          <a:p>
            <a:endParaRPr lang="pt-BR" sz="1700" dirty="0">
              <a:solidFill>
                <a:schemeClr val="bg1"/>
              </a:solidFill>
            </a:endParaRPr>
          </a:p>
          <a:p>
            <a:r>
              <a:rPr lang="pt-BR" sz="1700" b="0" i="0" dirty="0">
                <a:solidFill>
                  <a:schemeClr val="bg1"/>
                </a:solidFill>
                <a:effectLst/>
              </a:rPr>
              <a:t>Pois nenhum de nós vive apenas para si, e nenhum de nós morre apenas para si. Se vivemos, vivemos para o Senhor; e, se morremos, morremos para o Senhor. Assim, quer vivamos, quer morramos, pertencemos ao Senhor. Por esta razão Cristo morreu e voltou a viver, para ser Senhor de vivos e de mortos.</a:t>
            </a:r>
          </a:p>
          <a:p>
            <a:pPr algn="r"/>
            <a:r>
              <a:rPr lang="pt-BR" sz="1700" b="0" i="0" dirty="0">
                <a:solidFill>
                  <a:schemeClr val="bg1"/>
                </a:solidFill>
                <a:effectLst/>
              </a:rPr>
              <a:t>Romanos 14:7-9</a:t>
            </a:r>
            <a:endParaRPr lang="pt-BR" sz="1700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B12E5E5-7659-0424-0EA4-38C385A0D742}"/>
              </a:ext>
            </a:extLst>
          </p:cNvPr>
          <p:cNvSpPr txBox="1"/>
          <p:nvPr/>
        </p:nvSpPr>
        <p:spPr>
          <a:xfrm>
            <a:off x="7403690" y="551057"/>
            <a:ext cx="29201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Naufragar na fé...Afastar de DEUS...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</a:rPr>
              <a:t>Estou convencido de que aquele que começou boa obra em vocês, vai completá-la até o dia de Cristo Jesus.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</a:rPr>
              <a:t>Filipenses 1:6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08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9DB8D1-0D12-DC14-C66C-2E8D0DF5F884}"/>
              </a:ext>
            </a:extLst>
          </p:cNvPr>
          <p:cNvSpPr txBox="1"/>
          <p:nvPr/>
        </p:nvSpPr>
        <p:spPr>
          <a:xfrm>
            <a:off x="2900516" y="301804"/>
            <a:ext cx="6705600" cy="5762685"/>
          </a:xfrm>
          <a:prstGeom prst="cloud">
            <a:avLst/>
          </a:prstGeom>
          <a:solidFill>
            <a:schemeClr val="tx1">
              <a:alpha val="7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000" b="0" i="0" dirty="0">
                <a:solidFill>
                  <a:schemeClr val="bg1"/>
                </a:solidFill>
                <a:effectLst/>
              </a:rPr>
              <a:t>Família...</a:t>
            </a:r>
          </a:p>
          <a:p>
            <a:pPr algn="just"/>
            <a:endParaRPr lang="pt-BR" sz="2000" dirty="0">
              <a:solidFill>
                <a:schemeClr val="bg1"/>
              </a:solidFill>
            </a:endParaRPr>
          </a:p>
          <a:p>
            <a:pPr algn="just"/>
            <a:r>
              <a:rPr lang="pt-BR" sz="2000" b="0" i="0" dirty="0">
                <a:solidFill>
                  <a:schemeClr val="bg1"/>
                </a:solidFill>
                <a:effectLst/>
              </a:rPr>
              <a:t>Respondeu Jesus: “Digo a verdade: Ninguém que tenha deixado casa, irmãos, irmãs, mãe, pai, filhos, ou campos, por causa de mim e do evangelho, deixará de receber cem vezes mais, já no tempo presente, casas, irmãos, irmãs, mães, filhos e campos, e com eles perseguição; e, na era futura, a vida eterna.</a:t>
            </a:r>
          </a:p>
          <a:p>
            <a:pPr algn="r"/>
            <a:r>
              <a:rPr lang="pt-BR" sz="2000" b="0" i="0" dirty="0">
                <a:solidFill>
                  <a:schemeClr val="bg1"/>
                </a:solidFill>
                <a:effectLst/>
              </a:rPr>
              <a:t>Marcos 10:29-30</a:t>
            </a:r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80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7C7A5F"/>
            </a:gs>
            <a:gs pos="0">
              <a:srgbClr val="37321C"/>
            </a:gs>
            <a:gs pos="74000">
              <a:srgbClr val="81846F"/>
            </a:gs>
            <a:gs pos="83000">
              <a:srgbClr val="39372B"/>
            </a:gs>
            <a:gs pos="100000">
              <a:srgbClr val="281F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AOFOTO 7x7ft Cross on Old Wooden Board Background Jesus Christ  Wood Symbol Christian Crucifix on Shabby Brown Wood Plank Backdrop  Christianity Easter Church Decoration Photo Shoot Props Vinyl : מוצרי חשמל">
            <a:extLst>
              <a:ext uri="{FF2B5EF4-FFF2-40B4-BE49-F238E27FC236}">
                <a16:creationId xmlns:a16="http://schemas.microsoft.com/office/drawing/2014/main" id="{4D185189-2102-92FF-7C25-4761C661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lory Sticker for iOS &amp; Android | GIPHY">
            <a:extLst>
              <a:ext uri="{FF2B5EF4-FFF2-40B4-BE49-F238E27FC236}">
                <a16:creationId xmlns:a16="http://schemas.microsoft.com/office/drawing/2014/main" id="{8871AAA4-6082-B7A0-DBCE-B47010C6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02" y="-523875"/>
            <a:ext cx="48101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Interface gráfica do usuário, Logotipo&#10;&#10;Descrição gerada automaticamente">
            <a:extLst>
              <a:ext uri="{FF2B5EF4-FFF2-40B4-BE49-F238E27FC236}">
                <a16:creationId xmlns:a16="http://schemas.microsoft.com/office/drawing/2014/main" id="{9A98A959-EEE0-821D-7A0A-E4CC4FF86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21" y="2513348"/>
            <a:ext cx="3577606" cy="226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8425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imagem contendo ao ar livre, grama, água, grande&#10;&#10;Descrição gerada automaticamente">
            <a:extLst>
              <a:ext uri="{FF2B5EF4-FFF2-40B4-BE49-F238E27FC236}">
                <a16:creationId xmlns:a16="http://schemas.microsoft.com/office/drawing/2014/main" id="{45507498-49A5-2F24-A014-A08BD183C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1F84F24-3399-A5E8-B217-42C1E13864A4}"/>
              </a:ext>
            </a:extLst>
          </p:cNvPr>
          <p:cNvSpPr txBox="1"/>
          <p:nvPr/>
        </p:nvSpPr>
        <p:spPr>
          <a:xfrm>
            <a:off x="230932" y="259998"/>
            <a:ext cx="3788618" cy="92333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>
                    <a:lumMod val="85000"/>
                  </a:schemeClr>
                </a:solidFill>
                <a:effectLst/>
                <a:latin typeface="ArialMT"/>
              </a:rPr>
              <a:t>Mas eu, quando estiver com medo, confiarei em ti.</a:t>
            </a:r>
          </a:p>
          <a:p>
            <a:pPr algn="r"/>
            <a:r>
              <a:rPr lang="pt-BR" b="0" i="0" dirty="0">
                <a:solidFill>
                  <a:schemeClr val="bg1">
                    <a:lumMod val="85000"/>
                  </a:schemeClr>
                </a:solidFill>
                <a:effectLst/>
                <a:latin typeface="ArialMT"/>
              </a:rPr>
              <a:t>Salmos 56:3</a:t>
            </a:r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FA591B5-63D9-3137-5004-B14269DB7706}"/>
              </a:ext>
            </a:extLst>
          </p:cNvPr>
          <p:cNvSpPr txBox="1"/>
          <p:nvPr/>
        </p:nvSpPr>
        <p:spPr>
          <a:xfrm>
            <a:off x="230932" y="2094193"/>
            <a:ext cx="3788618" cy="1200329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solidFill>
                  <a:schemeClr val="bg1">
                    <a:lumMod val="85000"/>
                  </a:schemeClr>
                </a:solidFill>
              </a:rPr>
              <a:t>Lancem sobre ele toda a sua ansiedade, porque ele tem cuidado de vocês.</a:t>
            </a:r>
          </a:p>
          <a:p>
            <a:pPr algn="r"/>
            <a:r>
              <a:rPr lang="pt-BR" dirty="0">
                <a:solidFill>
                  <a:schemeClr val="bg1">
                    <a:lumMod val="85000"/>
                  </a:schemeClr>
                </a:solidFill>
              </a:rPr>
              <a:t>1 Pedro 5:7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B64452B-AA3A-C816-BD9D-CDADF7A5B616}"/>
              </a:ext>
            </a:extLst>
          </p:cNvPr>
          <p:cNvSpPr txBox="1"/>
          <p:nvPr/>
        </p:nvSpPr>
        <p:spPr>
          <a:xfrm>
            <a:off x="230932" y="4214356"/>
            <a:ext cx="3788618" cy="2308324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solidFill>
                  <a:schemeClr val="bg1">
                    <a:lumMod val="85000"/>
                  </a:schemeClr>
                </a:solidFill>
              </a:rPr>
              <a:t>Portanto, não se preocupem, dizendo: ‘Que vamos comer?’ ou ‘Que vamos beber?’ ou ‘Que vamos vestir?’ Pois os pagãos é que correm atrás dessas coisas; mas o Pai celestial sabe que vocês precisam delas.</a:t>
            </a:r>
          </a:p>
          <a:p>
            <a:pPr algn="r"/>
            <a:r>
              <a:rPr lang="pt-BR" dirty="0">
                <a:solidFill>
                  <a:schemeClr val="bg1">
                    <a:lumMod val="85000"/>
                  </a:schemeClr>
                </a:solidFill>
              </a:rPr>
              <a:t>Mateus 6:31-32</a:t>
            </a:r>
          </a:p>
        </p:txBody>
      </p:sp>
    </p:spTree>
    <p:extLst>
      <p:ext uri="{BB962C8B-B14F-4D97-AF65-F5344CB8AC3E}">
        <p14:creationId xmlns:p14="http://schemas.microsoft.com/office/powerpoint/2010/main" val="23020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57B8A8-8611-75CA-E957-4C701EAC4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008" y="6037948"/>
            <a:ext cx="4930567" cy="67061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CB5323E-F4FE-3278-CDCF-BFFF7C198BEA}"/>
              </a:ext>
            </a:extLst>
          </p:cNvPr>
          <p:cNvSpPr/>
          <p:nvPr/>
        </p:nvSpPr>
        <p:spPr>
          <a:xfrm>
            <a:off x="212425" y="1910462"/>
            <a:ext cx="4262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ANSIEDADE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4A4A634-619C-5EC0-2BF2-657BFE9B5456}"/>
              </a:ext>
            </a:extLst>
          </p:cNvPr>
          <p:cNvSpPr/>
          <p:nvPr/>
        </p:nvSpPr>
        <p:spPr>
          <a:xfrm>
            <a:off x="6391469" y="149434"/>
            <a:ext cx="5588106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cap="none" spc="0" dirty="0">
                <a:ln w="10160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Finanças</a:t>
            </a:r>
            <a:r>
              <a:rPr lang="pt-BR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Cobiça, Ganância, </a:t>
            </a:r>
          </a:p>
          <a:p>
            <a:r>
              <a:rPr lang="pt-BR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Mesquinharia e Roubo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FBFB167-BAE6-1700-B14C-79CF8AF3507C}"/>
              </a:ext>
            </a:extLst>
          </p:cNvPr>
          <p:cNvSpPr/>
          <p:nvPr/>
        </p:nvSpPr>
        <p:spPr>
          <a:xfrm>
            <a:off x="6391469" y="1433408"/>
            <a:ext cx="558810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cap="none" spc="0" dirty="0">
                <a:ln w="10160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Sucesso Pessoal </a:t>
            </a:r>
            <a:r>
              <a:rPr lang="pt-BR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Áspero e Grosseiro, Irascível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2817188-AF95-FEB1-885E-575DE09481AD}"/>
              </a:ext>
            </a:extLst>
          </p:cNvPr>
          <p:cNvSpPr/>
          <p:nvPr/>
        </p:nvSpPr>
        <p:spPr>
          <a:xfrm>
            <a:off x="6391469" y="2744456"/>
            <a:ext cx="558810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cap="none" spc="0" dirty="0">
                <a:ln w="10160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Relacionamentos</a:t>
            </a:r>
            <a:r>
              <a:rPr lang="pt-BR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Distante, Indiferente e Insensível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EB751F4-0172-E9F6-C0A6-C2784F517B35}"/>
              </a:ext>
            </a:extLst>
          </p:cNvPr>
          <p:cNvSpPr/>
          <p:nvPr/>
        </p:nvSpPr>
        <p:spPr>
          <a:xfrm>
            <a:off x="6301273" y="4031144"/>
            <a:ext cx="558810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cap="none" spc="0" dirty="0">
                <a:ln w="10160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Respostas | Desejos </a:t>
            </a:r>
            <a:r>
              <a:rPr lang="pt-BR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Mentiras, Manipulação</a:t>
            </a:r>
          </a:p>
        </p:txBody>
      </p:sp>
      <p:sp>
        <p:nvSpPr>
          <p:cNvPr id="9" name="Chave Esquerda 8">
            <a:extLst>
              <a:ext uri="{FF2B5EF4-FFF2-40B4-BE49-F238E27FC236}">
                <a16:creationId xmlns:a16="http://schemas.microsoft.com/office/drawing/2014/main" id="{2D458DAB-FA7A-5184-F29E-A2541C20C929}"/>
              </a:ext>
            </a:extLst>
          </p:cNvPr>
          <p:cNvSpPr/>
          <p:nvPr/>
        </p:nvSpPr>
        <p:spPr>
          <a:xfrm>
            <a:off x="4725729" y="175112"/>
            <a:ext cx="1234751" cy="4693298"/>
          </a:xfrm>
          <a:prstGeom prst="leftBrace">
            <a:avLst>
              <a:gd name="adj1" fmla="val 8333"/>
              <a:gd name="adj2" fmla="val 46620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809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6DF15A3-8F40-608C-91CB-D077E23AB6BA}"/>
              </a:ext>
            </a:extLst>
          </p:cNvPr>
          <p:cNvSpPr/>
          <p:nvPr/>
        </p:nvSpPr>
        <p:spPr>
          <a:xfrm>
            <a:off x="4882890" y="5903220"/>
            <a:ext cx="7212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RAIZ DA ANSIEDADE</a:t>
            </a:r>
          </a:p>
        </p:txBody>
      </p:sp>
      <p:pic>
        <p:nvPicPr>
          <p:cNvPr id="6" name="Imagem 5" descr="Uma imagem contendo escuro, olhando, fogo, mesa&#10;&#10;Descrição gerada automaticamente">
            <a:extLst>
              <a:ext uri="{FF2B5EF4-FFF2-40B4-BE49-F238E27FC236}">
                <a16:creationId xmlns:a16="http://schemas.microsoft.com/office/drawing/2014/main" id="{13786BBD-FA83-630D-38C9-9E461552B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87" y="0"/>
            <a:ext cx="2930012" cy="219750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11E42F9-74E9-3BC3-CCE6-48E3EE6C9D8B}"/>
              </a:ext>
            </a:extLst>
          </p:cNvPr>
          <p:cNvSpPr txBox="1"/>
          <p:nvPr/>
        </p:nvSpPr>
        <p:spPr>
          <a:xfrm>
            <a:off x="0" y="108152"/>
            <a:ext cx="93898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0" i="0" dirty="0">
                <a:solidFill>
                  <a:schemeClr val="bg1"/>
                </a:solidFill>
                <a:effectLst/>
                <a:latin typeface="ArialMT"/>
              </a:rPr>
              <a:t>Por isso, vos digo: </a:t>
            </a:r>
            <a:r>
              <a:rPr lang="pt-BR" sz="1600" b="0" i="0" dirty="0">
                <a:solidFill>
                  <a:srgbClr val="DC9037"/>
                </a:solidFill>
                <a:effectLst/>
                <a:latin typeface="ArialMT"/>
              </a:rPr>
              <a:t>não andeis ansiosos pela vossa vida</a:t>
            </a:r>
            <a:r>
              <a:rPr lang="pt-BR" sz="1600" b="0" i="0" dirty="0">
                <a:solidFill>
                  <a:schemeClr val="bg1"/>
                </a:solidFill>
                <a:effectLst/>
                <a:latin typeface="ArialMT"/>
              </a:rPr>
              <a:t>, quanto ao que haveis de comer ou beber; nem pelo vosso corpo, quanto ao que haveis de vestir. Não é a vida mais do que o alimento, e o corpo, mais do que as vestes? Observai as aves do céu: não semeiam, não colhem, nem ajuntam em celeiros; contudo, vosso Pai celeste as sustenta. Porventura, não valeis vós muito mais do que as aves? Qual de vós, </a:t>
            </a:r>
            <a:r>
              <a:rPr lang="pt-BR" sz="1600" b="0" i="0" dirty="0">
                <a:solidFill>
                  <a:srgbClr val="FFFF00"/>
                </a:solidFill>
                <a:effectLst/>
                <a:latin typeface="ArialMT"/>
              </a:rPr>
              <a:t>por ansioso que esteja</a:t>
            </a:r>
            <a:r>
              <a:rPr lang="pt-BR" sz="1600" b="0" i="0" dirty="0">
                <a:solidFill>
                  <a:schemeClr val="bg1"/>
                </a:solidFill>
                <a:effectLst/>
                <a:latin typeface="ArialMT"/>
              </a:rPr>
              <a:t>, pode acrescentar um côvado ao curso da sua vida? </a:t>
            </a:r>
            <a:r>
              <a:rPr lang="pt-BR" sz="1600" b="0" i="0" dirty="0">
                <a:solidFill>
                  <a:srgbClr val="FFFF00"/>
                </a:solidFill>
                <a:effectLst/>
                <a:latin typeface="ArialMT"/>
              </a:rPr>
              <a:t>E por que andais ansiosos</a:t>
            </a:r>
            <a:r>
              <a:rPr lang="pt-BR" sz="1600" b="0" i="0" dirty="0">
                <a:solidFill>
                  <a:schemeClr val="bg1"/>
                </a:solidFill>
                <a:effectLst/>
                <a:latin typeface="ArialMT"/>
              </a:rPr>
              <a:t> quanto ao vestuário? Considerai como crescem os lírios do campo: eles não trabalham, nem fiam. Eu, contudo, vos afirmo que nem Salomão, em toda a sua glória, se vestiu como qualquer deles. Ora, se Deus veste assim a erva do campo, que hoje existe e amanhã é lançada no forno, quanto mais a vós outros, homens de pequena fé? Portanto, </a:t>
            </a:r>
            <a:r>
              <a:rPr lang="pt-BR" sz="1600" b="0" i="0" dirty="0">
                <a:solidFill>
                  <a:srgbClr val="DC9037"/>
                </a:solidFill>
                <a:effectLst/>
                <a:latin typeface="ArialMT"/>
              </a:rPr>
              <a:t>não vos inquieteis</a:t>
            </a:r>
            <a:r>
              <a:rPr lang="pt-BR" sz="1600" b="0" i="0" dirty="0">
                <a:solidFill>
                  <a:schemeClr val="bg1"/>
                </a:solidFill>
                <a:effectLst/>
                <a:latin typeface="ArialMT"/>
              </a:rPr>
              <a:t>, dizendo: Que comeremos? Que beberemos? Ou: Com que nos vestiremos? Porque os gentios é que procuram todas estas coisas; pois vosso Pai celeste sabe que necessitais de todas elas; buscai, pois, em primeiro lugar, o seu reino e a sua justiça, e todas estas coisas vos serão acrescentadas. Portanto, </a:t>
            </a:r>
            <a:r>
              <a:rPr lang="pt-BR" sz="1600" b="0" i="0" dirty="0">
                <a:solidFill>
                  <a:srgbClr val="DC9037"/>
                </a:solidFill>
                <a:effectLst/>
                <a:latin typeface="ArialMT"/>
              </a:rPr>
              <a:t>não vos inquieteis </a:t>
            </a:r>
            <a:r>
              <a:rPr lang="pt-BR" sz="1600" b="0" i="0" dirty="0">
                <a:solidFill>
                  <a:schemeClr val="bg1"/>
                </a:solidFill>
                <a:effectLst/>
                <a:latin typeface="ArialMT"/>
              </a:rPr>
              <a:t>com o dia de amanhã, pois o amanhã trará os seus cuidados; basta ao dia o seu próprio mal.</a:t>
            </a:r>
            <a:endParaRPr lang="pt-BR" sz="1600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sz="1600" b="0" i="0" dirty="0">
                <a:solidFill>
                  <a:schemeClr val="bg1"/>
                </a:solidFill>
                <a:effectLst/>
                <a:latin typeface="ArialMT"/>
              </a:rPr>
              <a:t>Mateus 6:25-34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62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Homem deitado em areia&#10;&#10;Descrição gerada automaticamente com confiança média">
            <a:extLst>
              <a:ext uri="{FF2B5EF4-FFF2-40B4-BE49-F238E27FC236}">
                <a16:creationId xmlns:a16="http://schemas.microsoft.com/office/drawing/2014/main" id="{733E1589-7B77-5E23-9D06-C45015DD9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3" b="2107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21" name="Group 16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11E42F9-74E9-3BC3-CCE6-48E3EE6C9D8B}"/>
              </a:ext>
            </a:extLst>
          </p:cNvPr>
          <p:cNvSpPr txBox="1"/>
          <p:nvPr/>
        </p:nvSpPr>
        <p:spPr>
          <a:xfrm>
            <a:off x="212424" y="4182067"/>
            <a:ext cx="11979576" cy="1173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Por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isso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digo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: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andeis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ansiosos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pela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vossa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vida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quanto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haveis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de comer ou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beber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;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pelo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vosso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corpo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quanto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haveis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vestir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.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é a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vida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mais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do que o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alimento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e o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corpo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mais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do que as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vestes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?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Observai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as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aves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do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céu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: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semeiam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colhem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ajuntam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celeiros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;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contudo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vosso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Pai celeste as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sustenta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.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Porventura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valeis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vós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muito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mais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do que as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aves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? Qual de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vós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por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ansioso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esteja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pode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acrescentar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um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côvado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curso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da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sua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vida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? 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por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andais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ansiosos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quanto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vestuário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?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Considerai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como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crescem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os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lírios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do campo: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eles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trabalham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fiam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. Eu,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contudo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afirmo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Salomão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toda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a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sua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glória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se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vestiu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como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qualquer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deles. </a:t>
            </a:r>
            <a:r>
              <a:rPr kumimoji="0" lang="en-US" sz="2000" b="0" i="0" u="none" strike="noStrike" cap="none" spc="0" normalizeH="0" baseline="3000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30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Ora, se Deus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veste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assim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a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erva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do campo, que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hoje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existe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amanhã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é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lançada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no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forno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quanto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mais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a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vós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outros,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homens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de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pequena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fé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FFFF00">
                    <a:alpha val="80000"/>
                  </a:srgbClr>
                </a:solidFill>
                <a:effectLst/>
                <a:uLnTx/>
                <a:uFillTx/>
              </a:rPr>
              <a:t>?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Portanto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inquieteis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dizendo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: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comeremos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?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beberemos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? Ou: Com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vestiremos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?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Porque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os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gentios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é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procuram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todas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estas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coisas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; pois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vosso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Pai celeste sabe que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necessitais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todas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elas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;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buscai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pois,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em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primeiro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lugar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o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seu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reino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e a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sua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justiça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todas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estas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coisas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serão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acrescentadas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.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Portanto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não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vos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inquieteis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com o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dia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de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amanhã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, pois o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amanhã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trará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os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seus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cuidados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; basta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ao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dia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o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seu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1000" b="0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próprio</a:t>
            </a:r>
            <a:r>
              <a:rPr kumimoji="0" lang="en-US" sz="1000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 mal.</a:t>
            </a:r>
          </a:p>
          <a:p>
            <a:pPr marR="0" lvl="0"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</a:rPr>
              <a:t>Mateus 6:25-34</a:t>
            </a:r>
          </a:p>
        </p:txBody>
      </p:sp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40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5298A44-B548-49EC-961D-5FE4D8E649E1}"/>
              </a:ext>
            </a:extLst>
          </p:cNvPr>
          <p:cNvSpPr/>
          <p:nvPr/>
        </p:nvSpPr>
        <p:spPr>
          <a:xfrm>
            <a:off x="7716869" y="5934670"/>
            <a:ext cx="4262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016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ANSIEDADE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914F8F9-E877-68CB-B673-07271209BFF4}"/>
              </a:ext>
            </a:extLst>
          </p:cNvPr>
          <p:cNvSpPr/>
          <p:nvPr/>
        </p:nvSpPr>
        <p:spPr>
          <a:xfrm>
            <a:off x="315134" y="149434"/>
            <a:ext cx="558810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Falta de </a:t>
            </a:r>
            <a:r>
              <a:rPr lang="pt-BR" sz="36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Confiança</a:t>
            </a:r>
            <a:r>
              <a:rPr lang="pt-BR" sz="2800" b="1" cap="none" spc="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em tudo o qu</a:t>
            </a:r>
            <a:r>
              <a:rPr lang="pt-BR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DEUS</a:t>
            </a:r>
            <a:r>
              <a:rPr lang="pt-BR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nos prometeu...</a:t>
            </a:r>
            <a:endParaRPr lang="pt-BR" sz="2800" b="1" cap="none" spc="0" dirty="0">
              <a:ln w="10160">
                <a:solidFill>
                  <a:schemeClr val="bg1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m 21" descr="Uma imagem contendo pequeno, edifício, escuro, foto&#10;&#10;Descrição gerada automaticamente">
            <a:extLst>
              <a:ext uri="{FF2B5EF4-FFF2-40B4-BE49-F238E27FC236}">
                <a16:creationId xmlns:a16="http://schemas.microsoft.com/office/drawing/2014/main" id="{71FB266C-92CC-69E7-5C86-05EB8A9F6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75" y="390359"/>
            <a:ext cx="4951716" cy="278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04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56F533B4-C8D4-2CB2-1262-BC9494ECC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008" y="6037948"/>
            <a:ext cx="4930567" cy="6706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90BEC03-82E8-C8D2-DED7-210DBFDA48F5}"/>
              </a:ext>
            </a:extLst>
          </p:cNvPr>
          <p:cNvSpPr txBox="1"/>
          <p:nvPr/>
        </p:nvSpPr>
        <p:spPr>
          <a:xfrm>
            <a:off x="235253" y="376278"/>
            <a:ext cx="955767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Então, eles o trouxeram. Quando o espírito viu Jesus, imediatamente causou uma convulsão no menino. Este caiu no chão e começou a rolar, espumando pela boca. Jesus perguntou ao pai do menino: “Há quanto tempo ele está assim?” “Desde a infância”, respondeu ele. “Muitas vezes esse espírito o tem lançado no fogo e na água para matá-lo. Mas, se podes fazer alguma coisa, tem compaixão de nós e ajuda-nos.” </a:t>
            </a:r>
          </a:p>
          <a:p>
            <a:pPr algn="just"/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“Se podes?”, disse Jesus. “Tudo é possível àquele que crê.” </a:t>
            </a:r>
          </a:p>
          <a:p>
            <a:pPr algn="just"/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Imediatamente o pai do menino exclamou: “</a:t>
            </a:r>
            <a:r>
              <a:rPr lang="pt-BR" b="0" i="0" dirty="0">
                <a:solidFill>
                  <a:srgbClr val="FFC000"/>
                </a:solidFill>
                <a:effectLst/>
                <a:latin typeface="ArialMT"/>
              </a:rPr>
              <a:t>Creio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ajuda-me a </a:t>
            </a:r>
            <a:r>
              <a:rPr lang="pt-BR" b="0" i="0" dirty="0">
                <a:solidFill>
                  <a:srgbClr val="FFC000"/>
                </a:solidFill>
                <a:effectLst/>
                <a:latin typeface="ArialMT"/>
              </a:rPr>
              <a:t>vencer a minha incredulidade!</a:t>
            </a:r>
          </a:p>
          <a:p>
            <a:pPr algn="r"/>
            <a:endParaRPr lang="pt-BR" b="0" i="0" dirty="0">
              <a:solidFill>
                <a:schemeClr val="bg1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Marcos 9:20-24 (NVI)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9CEADC6-A085-0442-944F-0789482729F4}"/>
              </a:ext>
            </a:extLst>
          </p:cNvPr>
          <p:cNvSpPr txBox="1"/>
          <p:nvPr/>
        </p:nvSpPr>
        <p:spPr>
          <a:xfrm>
            <a:off x="4699820" y="3762024"/>
            <a:ext cx="7187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 imediatamente o pai do menino exclamou [com lágrimas]: </a:t>
            </a:r>
            <a:r>
              <a:rPr lang="pt-BR" b="0" i="0" dirty="0">
                <a:solidFill>
                  <a:srgbClr val="FFC000"/>
                </a:solidFill>
                <a:effectLst/>
                <a:latin typeface="ArialMT"/>
              </a:rPr>
              <a:t>Eu creio!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Ajuda-me na </a:t>
            </a:r>
            <a:r>
              <a:rPr lang="pt-BR" b="0" i="0" dirty="0">
                <a:solidFill>
                  <a:srgbClr val="FFC000"/>
                </a:solidFill>
                <a:effectLst/>
                <a:latin typeface="ArialMT"/>
              </a:rPr>
              <a:t>minha falta de fé!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 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Marcos 9:24 (ARA)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1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444A209-0B23-88E2-1682-29EF1097E54B}"/>
              </a:ext>
            </a:extLst>
          </p:cNvPr>
          <p:cNvSpPr txBox="1"/>
          <p:nvPr/>
        </p:nvSpPr>
        <p:spPr>
          <a:xfrm>
            <a:off x="4051672" y="4016269"/>
            <a:ext cx="800267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baseline="30000" dirty="0">
                <a:solidFill>
                  <a:schemeClr val="bg1"/>
                </a:solidFill>
                <a:effectLst/>
                <a:latin typeface="ArialMT"/>
              </a:rPr>
              <a:t>11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Você, porém, homem de Deus, </a:t>
            </a:r>
            <a:r>
              <a:rPr lang="pt-BR" sz="2800" b="0" i="0" dirty="0">
                <a:solidFill>
                  <a:srgbClr val="FF0000"/>
                </a:solidFill>
                <a:effectLst/>
                <a:latin typeface="ArialMT"/>
              </a:rPr>
              <a:t>fuja de tudo isso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 busque a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justiça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a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piedade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a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fé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o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amor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a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perseverança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 e a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mansidão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</a:t>
            </a:r>
          </a:p>
          <a:p>
            <a:pPr algn="just"/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just"/>
            <a:r>
              <a:rPr lang="pt-BR" b="0" i="0" baseline="30000" dirty="0">
                <a:solidFill>
                  <a:schemeClr val="bg1"/>
                </a:solidFill>
                <a:effectLst/>
                <a:latin typeface="ArialMT"/>
              </a:rPr>
              <a:t>12 </a:t>
            </a:r>
            <a:r>
              <a:rPr lang="pt-BR" b="0" i="0" dirty="0">
                <a:solidFill>
                  <a:srgbClr val="FF0000"/>
                </a:solidFill>
                <a:effectLst/>
                <a:latin typeface="ArialMT"/>
              </a:rPr>
              <a:t>Combata o bom combate da fé.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Tome posse da vida eterna, para a qual você foi chamado e fez a boa confissão na presença de muitas testemunhas.</a:t>
            </a:r>
          </a:p>
          <a:p>
            <a:pPr algn="r"/>
            <a:endParaRPr lang="pt-BR" b="0" i="0" dirty="0">
              <a:solidFill>
                <a:schemeClr val="bg1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1 Timóteo 6:11-12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EB4276-4759-D063-389B-AF0FAAD07933}"/>
              </a:ext>
            </a:extLst>
          </p:cNvPr>
          <p:cNvSpPr txBox="1"/>
          <p:nvPr/>
        </p:nvSpPr>
        <p:spPr>
          <a:xfrm>
            <a:off x="373626" y="149434"/>
            <a:ext cx="1120877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Se alguém ensina falsas doutrinas e não concorda com a sã doutrina de nosso Senhor Jesus Cristo e com o ensino que é segundo a piedade, é orgulhoso e nada entende. Esse tal mostra um interesse doentio por controvérsias e contendas acerca de palavras, que resultam em inveja, brigas, difamações, suspeitas malignas e atritos constantes entre aqueles que têm a mente corrompida e que são privados da verdade, os quais pensam que a piedade é fonte de lucro.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De fato, a piedade com contentamento é grande fonte de lucro, pois nada trouxemos para este mundo e dele nada podemos levar; por isso, tendo o que comer e com que vestir-nos, estejamos com isso satisfeitos.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Os que querem ficar ricos caem em tentação, em armadilhas e em muitos desejos descontrolados e nocivos, que levam os homens a mergulharem na ruína e na destruição, </a:t>
            </a:r>
            <a:r>
              <a:rPr lang="pt-BR" b="0" i="0" dirty="0">
                <a:solidFill>
                  <a:srgbClr val="FF0000"/>
                </a:solidFill>
                <a:effectLst/>
                <a:latin typeface="ArialMT"/>
              </a:rPr>
              <a:t>pois o amor ao dinheiro é a raiz de todos os males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Algumas pessoas, por cobiçarem o dinheiro, desviaram-se da fé e se atormentaram com muitos sofrimentos.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1 Timóteo 6:3-10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Imagem 12" descr="Uma imagem contendo foto, segurando, vestindo, mulher&#10;&#10;Descrição gerada automaticamente">
            <a:extLst>
              <a:ext uri="{FF2B5EF4-FFF2-40B4-BE49-F238E27FC236}">
                <a16:creationId xmlns:a16="http://schemas.microsoft.com/office/drawing/2014/main" id="{7D27AE6A-A48F-D907-4DD9-22F0CFFD9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3" y="4016269"/>
            <a:ext cx="3812797" cy="190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3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2369</Words>
  <Application>Microsoft Office PowerPoint</Application>
  <PresentationFormat>Widescreen</PresentationFormat>
  <Paragraphs>175</Paragraphs>
  <Slides>28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Arial</vt:lpstr>
      <vt:lpstr>ArialMT</vt:lpstr>
      <vt:lpstr>Baguet Script</vt:lpstr>
      <vt:lpstr>Berlin Sans FB</vt:lpstr>
      <vt:lpstr>Calibri</vt:lpstr>
      <vt:lpstr>Calibri Light</vt:lpstr>
      <vt:lpstr>Tema do Office</vt:lpstr>
      <vt:lpstr>INCREDULIDADE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Cota</dc:creator>
  <cp:lastModifiedBy>Ricardo Cota</cp:lastModifiedBy>
  <cp:revision>94</cp:revision>
  <dcterms:created xsi:type="dcterms:W3CDTF">2023-03-19T00:25:54Z</dcterms:created>
  <dcterms:modified xsi:type="dcterms:W3CDTF">2023-08-06T10:21:26Z</dcterms:modified>
</cp:coreProperties>
</file>