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5"/>
  </p:notesMasterIdLst>
  <p:sldIdLst>
    <p:sldId id="256" r:id="rId2"/>
    <p:sldId id="309" r:id="rId3"/>
    <p:sldId id="305" r:id="rId4"/>
    <p:sldId id="308" r:id="rId5"/>
    <p:sldId id="326" r:id="rId6"/>
    <p:sldId id="310" r:id="rId7"/>
    <p:sldId id="307" r:id="rId8"/>
    <p:sldId id="311" r:id="rId9"/>
    <p:sldId id="312" r:id="rId10"/>
    <p:sldId id="322" r:id="rId11"/>
    <p:sldId id="313" r:id="rId12"/>
    <p:sldId id="314" r:id="rId13"/>
    <p:sldId id="315" r:id="rId14"/>
    <p:sldId id="277" r:id="rId15"/>
    <p:sldId id="316" r:id="rId16"/>
    <p:sldId id="333" r:id="rId17"/>
    <p:sldId id="334" r:id="rId18"/>
    <p:sldId id="335" r:id="rId19"/>
    <p:sldId id="329" r:id="rId20"/>
    <p:sldId id="338" r:id="rId21"/>
    <p:sldId id="339" r:id="rId22"/>
    <p:sldId id="336" r:id="rId23"/>
    <p:sldId id="340" r:id="rId24"/>
    <p:sldId id="317" r:id="rId25"/>
    <p:sldId id="318" r:id="rId26"/>
    <p:sldId id="319" r:id="rId27"/>
    <p:sldId id="320" r:id="rId28"/>
    <p:sldId id="321" r:id="rId29"/>
    <p:sldId id="323" r:id="rId30"/>
    <p:sldId id="324" r:id="rId31"/>
    <p:sldId id="325" r:id="rId32"/>
    <p:sldId id="342" r:id="rId33"/>
    <p:sldId id="341" r:id="rId34"/>
  </p:sldIdLst>
  <p:sldSz cx="6858000" cy="51435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E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37" autoAdjust="0"/>
    <p:restoredTop sz="54670" autoAdjust="0"/>
  </p:normalViewPr>
  <p:slideViewPr>
    <p:cSldViewPr snapToGrid="0">
      <p:cViewPr varScale="1">
        <p:scale>
          <a:sx n="62" d="100"/>
          <a:sy n="62" d="100"/>
        </p:scale>
        <p:origin x="2266" y="58"/>
      </p:cViewPr>
      <p:guideLst>
        <p:guide orient="horz" pos="16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guiame.com.br/gospel/mundo-cristao/quase-dois-em-cada-10-pastores-lutam-contra-pornografia-segundo-pesquisa.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hristianitytoday.com/ct/2008/march/20.7.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washingtontimes.com/news/2010/jul/11/more-women-lured-to-pornography-addiction/?page=al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FontTx/>
              <a:buNone/>
            </a:pPr>
            <a:r>
              <a:rPr lang="pt-BR" baseline="0" dirty="0"/>
              <a:t>Não costumamos associar nossos problemas e especialmente hábitos escravizadores ou vícios à nossa teologia.</a:t>
            </a:r>
          </a:p>
          <a:p>
            <a:pPr marL="0" indent="0">
              <a:buFontTx/>
              <a:buNone/>
            </a:pPr>
            <a:r>
              <a:rPr lang="pt-BR" baseline="0" dirty="0"/>
              <a:t>Mas, a teologia faz a diferença. Ela é a infraestrutura da nossa vida.</a:t>
            </a:r>
          </a:p>
          <a:p>
            <a:pPr marL="0" indent="0">
              <a:buFontTx/>
              <a:buNone/>
            </a:pPr>
            <a:r>
              <a:rPr lang="pt-BR" baseline="0" dirty="0"/>
              <a:t>“A teologia básica para hábitos escravizadores é que a raiz do problema vai muito  além da nossa constituição  genética.”</a:t>
            </a:r>
          </a:p>
          <a:p>
            <a:pPr marL="0" indent="0">
              <a:buFontTx/>
              <a:buNone/>
            </a:pPr>
            <a:r>
              <a:rPr lang="pt-BR" baseline="0" dirty="0"/>
              <a:t>Em última análise, os hábitos escravizadores são uma desordem de adoração.</a:t>
            </a:r>
          </a:p>
          <a:p>
            <a:pPr marL="0" indent="0">
              <a:buFontTx/>
              <a:buNone/>
            </a:pPr>
            <a:endParaRPr lang="pt-BR" baseline="0" dirty="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100" b="0" i="0" u="none" strike="noStrike" kern="1200" cap="none" dirty="0">
              <a:solidFill>
                <a:schemeClr val="tx1"/>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62282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fontAlgn="base">
              <a:buNone/>
            </a:pPr>
            <a:r>
              <a:rPr lang="pt-BR" sz="1100" b="1" i="0" u="none" strike="noStrike" kern="1200" cap="none" dirty="0">
                <a:solidFill>
                  <a:schemeClr val="tx1"/>
                </a:solidFill>
                <a:effectLst/>
                <a:latin typeface="Arial"/>
                <a:ea typeface="Arial"/>
                <a:cs typeface="Arial"/>
                <a:sym typeface="Arial"/>
              </a:rPr>
              <a:t>PORNOGRAFIA É JUSTIFICATIVA BÍBLICA PARA O DIVÓRCIO? </a:t>
            </a:r>
            <a:endParaRPr lang="pt-BR" sz="1100" b="0" i="0" u="none" strike="noStrike" kern="1200" cap="none" dirty="0">
              <a:solidFill>
                <a:schemeClr val="tx1"/>
              </a:solidFill>
              <a:effectLst/>
              <a:latin typeface="Arial"/>
              <a:ea typeface="Arial"/>
              <a:cs typeface="Arial"/>
              <a:sym typeface="Arial"/>
            </a:endParaRPr>
          </a:p>
          <a:p>
            <a:pPr marL="158750" indent="0" fontAlgn="base">
              <a:buNone/>
            </a:pPr>
            <a:r>
              <a:rPr lang="pt-BR" sz="1100" b="0" i="0" u="none" strike="noStrike" kern="1200" cap="none" dirty="0">
                <a:solidFill>
                  <a:schemeClr val="tx1"/>
                </a:solidFill>
                <a:effectLst/>
                <a:latin typeface="Arial"/>
                <a:ea typeface="Arial"/>
                <a:cs typeface="Arial"/>
                <a:sym typeface="Arial"/>
              </a:rPr>
              <a:t>Escrito por Brad </a:t>
            </a:r>
            <a:r>
              <a:rPr lang="pt-BR" sz="1100" b="0" i="0" u="none" strike="noStrike" kern="1200" cap="none" dirty="0" err="1">
                <a:solidFill>
                  <a:schemeClr val="tx1"/>
                </a:solidFill>
                <a:effectLst/>
                <a:latin typeface="Arial"/>
                <a:ea typeface="Arial"/>
                <a:cs typeface="Arial"/>
                <a:sym typeface="Arial"/>
              </a:rPr>
              <a:t>Hambrick</a:t>
            </a:r>
            <a:r>
              <a:rPr lang="pt-BR" sz="1100" b="0" i="0" u="none" strike="noStrike" kern="1200" cap="none" dirty="0">
                <a:solidFill>
                  <a:schemeClr val="tx1"/>
                </a:solidFill>
                <a:effectLst/>
                <a:latin typeface="Arial"/>
                <a:ea typeface="Arial"/>
                <a:cs typeface="Arial"/>
                <a:sym typeface="Arial"/>
              </a:rPr>
              <a:t>, </a:t>
            </a:r>
            <a:r>
              <a:rPr lang="pt-BR" sz="1100" b="0" i="0" u="none" strike="noStrike" kern="1200" cap="none" dirty="0" err="1">
                <a:solidFill>
                  <a:schemeClr val="tx1"/>
                </a:solidFill>
                <a:effectLst/>
                <a:latin typeface="Arial"/>
                <a:ea typeface="Arial"/>
                <a:cs typeface="Arial"/>
                <a:sym typeface="Arial"/>
              </a:rPr>
              <a:t>M.Div</a:t>
            </a:r>
            <a:r>
              <a:rPr lang="pt-BR" sz="1100" b="0" i="0" u="none" strike="noStrike" kern="1200" cap="none" dirty="0">
                <a:solidFill>
                  <a:schemeClr val="tx1"/>
                </a:solidFill>
                <a:effectLst/>
                <a:latin typeface="Arial"/>
                <a:ea typeface="Arial"/>
                <a:cs typeface="Arial"/>
                <a:sym typeface="Arial"/>
              </a:rPr>
              <a:t>., </a:t>
            </a:r>
            <a:r>
              <a:rPr lang="pt-BR" sz="1100" b="0" i="0" u="none" strike="noStrike" kern="1200" cap="none" dirty="0" err="1">
                <a:solidFill>
                  <a:schemeClr val="tx1"/>
                </a:solidFill>
                <a:effectLst/>
                <a:latin typeface="Arial"/>
                <a:ea typeface="Arial"/>
                <a:cs typeface="Arial"/>
                <a:sym typeface="Arial"/>
              </a:rPr>
              <a:t>Th.M</a:t>
            </a:r>
            <a:r>
              <a:rPr lang="pt-BR" sz="1100" b="0" i="0" u="none" strike="noStrike" kern="1200" cap="none" dirty="0">
                <a:solidFill>
                  <a:schemeClr val="tx1"/>
                </a:solidFill>
                <a:effectLst/>
                <a:latin typeface="Arial"/>
                <a:ea typeface="Arial"/>
                <a:cs typeface="Arial"/>
                <a:sym typeface="Aria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100" b="0" i="0" u="none" strike="noStrike" kern="1200" cap="none" dirty="0">
              <a:solidFill>
                <a:schemeClr val="tx1"/>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204136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pt-BR" dirty="0"/>
              <a:t>O que está por trás da indústria pornográfica:</a:t>
            </a:r>
          </a:p>
          <a:p>
            <a:pPr marL="171450" indent="-171450">
              <a:buFontTx/>
              <a:buChar char="-"/>
            </a:pPr>
            <a:r>
              <a:rPr lang="pt-BR" baseline="0" dirty="0"/>
              <a:t>85% - Abuso infantil</a:t>
            </a:r>
          </a:p>
          <a:p>
            <a:pPr marL="171450" indent="-171450">
              <a:buFontTx/>
              <a:buChar char="-"/>
            </a:pPr>
            <a:r>
              <a:rPr lang="pt-BR" baseline="0" dirty="0"/>
              <a:t>66% tem doenças contagiosas</a:t>
            </a:r>
          </a:p>
          <a:p>
            <a:pPr marL="171450" indent="-171450">
              <a:buFontTx/>
              <a:buChar char="-"/>
            </a:pPr>
            <a:r>
              <a:rPr lang="pt-BR" baseline="0" dirty="0"/>
              <a:t>U$ 97 bilhões – receita mundial da indústria</a:t>
            </a:r>
          </a:p>
          <a:p>
            <a:pPr marL="171450" indent="-171450">
              <a:buFontTx/>
              <a:buChar char="-"/>
            </a:pPr>
            <a:r>
              <a:rPr lang="pt-BR" baseline="0" dirty="0"/>
              <a:t>U$ 3.75,64 gasto a cada segundo com pornografia</a:t>
            </a:r>
          </a:p>
          <a:p>
            <a:pPr marL="171450" indent="-171450">
              <a:buFontTx/>
              <a:buChar char="-"/>
            </a:pPr>
            <a:endParaRPr lang="pt-BR" baseline="0" dirty="0"/>
          </a:p>
          <a:p>
            <a:pPr marL="0" indent="0">
              <a:buFontTx/>
              <a:buNone/>
            </a:pPr>
            <a:r>
              <a:rPr lang="pt-BR" baseline="0" dirty="0"/>
              <a:t>E a situação na igreja? Apenas 9% fala sobre o assunto  tem algum programa de prevenção e tratamento:</a:t>
            </a:r>
            <a:endParaRPr lang="pt-BR" dirty="0"/>
          </a:p>
          <a:p>
            <a:pPr marL="0" marR="0" indent="0" algn="l" defTabSz="914400" rtl="0" eaLnBrk="1" fontAlgn="auto" latinLnBrk="0" hangingPunct="1">
              <a:lnSpc>
                <a:spcPct val="100000"/>
              </a:lnSpc>
              <a:spcBef>
                <a:spcPts val="0"/>
              </a:spcBef>
              <a:spcAft>
                <a:spcPts val="0"/>
              </a:spcAft>
              <a:buClrTx/>
              <a:buSzTx/>
              <a:buFontTx/>
              <a:buNone/>
              <a:tabLst/>
              <a:defRPr/>
            </a:pPr>
            <a:endParaRPr lang="pt-BR" sz="1100" b="0" i="0" u="none" strike="noStrike" kern="1200" cap="none" dirty="0">
              <a:solidFill>
                <a:schemeClr val="tx1"/>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208470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100" b="0" i="0" u="none" strike="noStrike" kern="1200" cap="none" dirty="0">
              <a:solidFill>
                <a:schemeClr val="tx1"/>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70097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1" dirty="0"/>
              <a:t>As estatísticas mais recentes, disponíveis em um relatório chamado 'The </a:t>
            </a:r>
            <a:r>
              <a:rPr lang="pt-BR" b="1" dirty="0" err="1"/>
              <a:t>Phenomenon</a:t>
            </a:r>
            <a:r>
              <a:rPr lang="pt-BR" b="1" dirty="0"/>
              <a:t> </a:t>
            </a:r>
            <a:r>
              <a:rPr lang="pt-BR" b="1" dirty="0" err="1"/>
              <a:t>Porn</a:t>
            </a:r>
            <a:r>
              <a:rPr lang="pt-BR" b="1" dirty="0"/>
              <a:t>' ('O Fenômeno da Pornografia'), revelam que a pornografia está se espalhando como uma epidemia. (Abril 2016)</a:t>
            </a:r>
            <a:r>
              <a:rPr lang="pt-BR" sz="1200" kern="1200" dirty="0">
                <a:solidFill>
                  <a:schemeClr val="tx1"/>
                </a:solidFill>
                <a:effectLst/>
                <a:latin typeface="+mn-lt"/>
                <a:ea typeface="+mn-ea"/>
                <a:cs typeface="+mn-cs"/>
              </a:rPr>
              <a:t> As últimas estatísticas sobre pornografia e igreja foram divulgadas pelo Grupo </a:t>
            </a:r>
            <a:r>
              <a:rPr lang="pt-BR" sz="1200" kern="1200" dirty="0" err="1">
                <a:solidFill>
                  <a:schemeClr val="tx1"/>
                </a:solidFill>
                <a:effectLst/>
                <a:latin typeface="+mn-lt"/>
                <a:ea typeface="+mn-ea"/>
                <a:cs typeface="+mn-cs"/>
              </a:rPr>
              <a:t>Barna</a:t>
            </a:r>
            <a:r>
              <a:rPr lang="pt-BR" sz="1200" kern="1200" dirty="0">
                <a:solidFill>
                  <a:schemeClr val="tx1"/>
                </a:solidFill>
                <a:effectLst/>
                <a:latin typeface="+mn-lt"/>
                <a:ea typeface="+mn-ea"/>
                <a:cs typeface="+mn-cs"/>
              </a:rPr>
              <a:t> no encontro gratuito 'Set </a:t>
            </a:r>
            <a:r>
              <a:rPr lang="pt-BR" sz="1200" kern="1200" dirty="0" err="1">
                <a:solidFill>
                  <a:schemeClr val="tx1"/>
                </a:solidFill>
                <a:effectLst/>
                <a:latin typeface="+mn-lt"/>
                <a:ea typeface="+mn-ea"/>
                <a:cs typeface="+mn-cs"/>
              </a:rPr>
              <a:t>Free</a:t>
            </a:r>
            <a:r>
              <a:rPr lang="pt-BR" sz="1200" kern="1200" dirty="0">
                <a:solidFill>
                  <a:schemeClr val="tx1"/>
                </a:solidFill>
                <a:effectLst/>
                <a:latin typeface="+mn-lt"/>
                <a:ea typeface="+mn-ea"/>
                <a:cs typeface="+mn-cs"/>
              </a:rPr>
              <a:t>', na Carolina do Norte.</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No início do ano, o pastor Josh </a:t>
            </a:r>
            <a:r>
              <a:rPr lang="pt-BR" sz="1200" kern="1200" dirty="0" err="1">
                <a:solidFill>
                  <a:schemeClr val="tx1"/>
                </a:solidFill>
                <a:effectLst/>
                <a:latin typeface="+mn-lt"/>
                <a:ea typeface="+mn-ea"/>
                <a:cs typeface="+mn-cs"/>
              </a:rPr>
              <a:t>McDowell</a:t>
            </a:r>
            <a:r>
              <a:rPr lang="pt-BR" sz="1200" kern="1200" dirty="0">
                <a:solidFill>
                  <a:schemeClr val="tx1"/>
                </a:solidFill>
                <a:effectLst/>
                <a:latin typeface="+mn-lt"/>
                <a:ea typeface="+mn-ea"/>
                <a:cs typeface="+mn-cs"/>
              </a:rPr>
              <a:t>, que encomendou a pesquisa, </a:t>
            </a:r>
            <a:r>
              <a:rPr lang="pt-BR" sz="1200" b="1" kern="1200" dirty="0">
                <a:solidFill>
                  <a:schemeClr val="tx1"/>
                </a:solidFill>
                <a:effectLst/>
                <a:latin typeface="+mn-lt"/>
                <a:ea typeface="+mn-ea"/>
                <a:cs typeface="+mn-cs"/>
                <a:hlinkClick r:id="rId3"/>
              </a:rPr>
              <a:t>revelou que "dos adultos jovens de 18 a 24 anos de idade, 76% - e estes são cristãos - procuram ativamente por pornografia</a:t>
            </a:r>
            <a:r>
              <a:rPr lang="pt-BR" sz="1200" kern="1200" dirty="0">
                <a:solidFill>
                  <a:schemeClr val="tx1"/>
                </a:solidFill>
                <a:effectLst/>
                <a:latin typeface="+mn-lt"/>
                <a:ea typeface="+mn-ea"/>
                <a:cs typeface="+mn-cs"/>
              </a:rPr>
              <a:t>".</a:t>
            </a:r>
          </a:p>
          <a:p>
            <a:endParaRPr lang="pt-BR" b="1" dirty="0"/>
          </a:p>
        </p:txBody>
      </p:sp>
      <p:sp>
        <p:nvSpPr>
          <p:cNvPr id="4" name="Espaço Reservado para Número de Slide 3"/>
          <p:cNvSpPr>
            <a:spLocks noGrp="1"/>
          </p:cNvSpPr>
          <p:nvPr>
            <p:ph type="sldNum" sz="quarter" idx="10"/>
          </p:nvPr>
        </p:nvSpPr>
        <p:spPr/>
        <p:txBody>
          <a:bodyPr/>
          <a:lstStyle/>
          <a:p>
            <a:fld id="{4F2990B3-F1C8-490E-A49A-826853D0C184}" type="slidenum">
              <a:rPr lang="pt-BR" smtClean="0"/>
              <a:t>14</a:t>
            </a:fld>
            <a:endParaRPr lang="pt-BR"/>
          </a:p>
        </p:txBody>
      </p:sp>
    </p:spTree>
    <p:extLst>
      <p:ext uri="{BB962C8B-B14F-4D97-AF65-F5344CB8AC3E}">
        <p14:creationId xmlns:p14="http://schemas.microsoft.com/office/powerpoint/2010/main" val="1264935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100" b="0" i="0" u="none" strike="noStrike" kern="1200" cap="none" dirty="0">
              <a:solidFill>
                <a:schemeClr val="tx1"/>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107267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100" b="0" i="0" u="none" strike="noStrike" kern="1200" cap="none" dirty="0">
              <a:solidFill>
                <a:schemeClr val="tx1"/>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0927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100" b="0" i="0" u="none" strike="noStrike" kern="1200" cap="none" dirty="0">
              <a:solidFill>
                <a:schemeClr val="tx1"/>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95707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100" b="0" i="0" u="none" strike="noStrike" kern="1200" cap="none" dirty="0">
              <a:solidFill>
                <a:schemeClr val="tx1"/>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140049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100" b="1"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98399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pt-BR" sz="1100" b="0" i="0" u="none" strike="noStrike" kern="1200" cap="none" dirty="0">
                <a:solidFill>
                  <a:schemeClr val="tx1"/>
                </a:solidFill>
                <a:effectLst/>
                <a:latin typeface="Arial"/>
                <a:ea typeface="Arial"/>
                <a:cs typeface="Arial"/>
                <a:sym typeface="Arial"/>
              </a:rPr>
              <a:t>Quando alguém está escravizado ao pecado da pornografia, não devemos pensar que se trata apenas de uma batalha corpo a corpo entre o pecado e o Redentor. Há uma invasão de varias frentes lançando mão de inúmeros meios. Além disso, a pornografia sempre leva ao pecado da masturbação. Por que a indústria da pornografia cresce tanto?</a:t>
            </a:r>
          </a:p>
          <a:p>
            <a:r>
              <a:rPr lang="pt-BR" sz="1100" b="0" i="0" u="none" strike="noStrike" kern="1200" cap="none" dirty="0">
                <a:solidFill>
                  <a:schemeClr val="tx1"/>
                </a:solidFill>
                <a:effectLst/>
                <a:latin typeface="Arial"/>
                <a:ea typeface="Arial"/>
                <a:cs typeface="Arial"/>
                <a:sym typeface="Arial"/>
              </a:rPr>
              <a:t>O pecado da pornografia envolve uma batalha muito mais ampla e profunda.</a:t>
            </a:r>
          </a:p>
          <a:p>
            <a:r>
              <a:rPr lang="pt-BR" sz="1100" b="0" i="0" u="none" strike="noStrike" kern="1200" cap="none" dirty="0">
                <a:solidFill>
                  <a:schemeClr val="tx1"/>
                </a:solidFill>
                <a:effectLst/>
                <a:latin typeface="Arial"/>
                <a:ea typeface="Arial"/>
                <a:cs typeface="Arial"/>
                <a:sym typeface="Arial"/>
              </a:rPr>
              <a:t>Ilustração: A sala de cinema –</a:t>
            </a:r>
          </a:p>
          <a:p>
            <a:r>
              <a:rPr lang="pt-BR" sz="1100" b="0" i="0" u="none" strike="noStrike" kern="1200" cap="none" dirty="0">
                <a:solidFill>
                  <a:schemeClr val="tx1"/>
                </a:solidFill>
                <a:effectLst/>
                <a:latin typeface="Arial"/>
                <a:ea typeface="Arial"/>
                <a:cs typeface="Arial"/>
                <a:sym typeface="Arial"/>
              </a:rPr>
              <a:t>O pecado da pornografia pode ser desencadeado por outros pecados abrigados no coração: desejos irados por vingança, desejos de sentir-se amado e aprovado, ...</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100" b="0" i="0" u="none" strike="noStrike" kern="1200" cap="none" dirty="0">
              <a:solidFill>
                <a:schemeClr val="tx1"/>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750520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100" b="0" i="0" u="none" strike="noStrike" kern="1200" cap="none" dirty="0">
              <a:solidFill>
                <a:schemeClr val="tx1"/>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181318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100" b="0" i="0" u="none" strike="noStrike" kern="1200" cap="none" dirty="0">
              <a:solidFill>
                <a:schemeClr val="tx1"/>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857324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100" b="0" i="0" u="none" strike="noStrike" kern="1200" cap="none" dirty="0">
              <a:solidFill>
                <a:schemeClr val="tx1"/>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791688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61565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100" b="0" i="0" u="none" strike="noStrike" kern="1200" cap="none" dirty="0">
              <a:solidFill>
                <a:schemeClr val="tx1"/>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461423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100" b="0" i="0" u="none" strike="noStrike" kern="1200" cap="none" dirty="0">
              <a:solidFill>
                <a:schemeClr val="tx1"/>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993212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100" b="0" i="0" u="none" strike="noStrike" kern="1200" cap="none" dirty="0">
              <a:solidFill>
                <a:schemeClr val="tx1"/>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75049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100" b="0" i="0" u="none" strike="noStrike" kern="1200" cap="none" dirty="0">
              <a:solidFill>
                <a:schemeClr val="tx1"/>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31679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b="0" i="0" u="none" strike="noStrike" kern="1200" cap="none" dirty="0">
                <a:solidFill>
                  <a:schemeClr val="tx1"/>
                </a:solidFill>
                <a:effectLst/>
                <a:latin typeface="Arial"/>
                <a:ea typeface="Arial"/>
                <a:cs typeface="Arial"/>
                <a:sym typeface="Arial"/>
              </a:rPr>
              <a:t>Coerência</a:t>
            </a:r>
          </a:p>
          <a:p>
            <a:pPr marL="0" lvl="0" indent="0" algn="l" rtl="0">
              <a:spcBef>
                <a:spcPts val="0"/>
              </a:spcBef>
              <a:spcAft>
                <a:spcPts val="0"/>
              </a:spcAft>
              <a:buNone/>
            </a:pPr>
            <a:r>
              <a:rPr lang="el-GR" sz="1100" b="0" i="0" u="none" strike="noStrike" cap="none" baseline="0" dirty="0">
                <a:solidFill>
                  <a:srgbClr val="000000"/>
                </a:solidFill>
                <a:latin typeface="Arial"/>
                <a:ea typeface="Arial"/>
                <a:cs typeface="Arial"/>
                <a:sym typeface="Arial"/>
              </a:rPr>
              <a:t>πόρνη </a:t>
            </a:r>
            <a:r>
              <a:rPr lang="pt-BR" sz="1100" b="0" i="0" u="none" strike="noStrike" cap="none" baseline="0" dirty="0" err="1">
                <a:solidFill>
                  <a:srgbClr val="000000"/>
                </a:solidFill>
                <a:latin typeface="Arial"/>
                <a:ea typeface="Arial"/>
                <a:cs typeface="Arial"/>
                <a:sym typeface="Arial"/>
              </a:rPr>
              <a:t>porne</a:t>
            </a:r>
            <a:r>
              <a:rPr lang="pt-BR" sz="1100" b="0" i="0" u="none" strike="noStrike" cap="none" baseline="0" dirty="0">
                <a:solidFill>
                  <a:srgbClr val="000000"/>
                </a:solidFill>
                <a:latin typeface="Arial"/>
                <a:ea typeface="Arial"/>
                <a:cs typeface="Arial"/>
                <a:sym typeface="Arial"/>
              </a:rPr>
              <a:t> </a:t>
            </a:r>
            <a:r>
              <a:rPr lang="pt-BR" sz="1100" b="0" i="1" u="none" strike="noStrike" cap="none" baseline="0" dirty="0">
                <a:solidFill>
                  <a:srgbClr val="000000"/>
                </a:solidFill>
                <a:latin typeface="Arial"/>
                <a:ea typeface="Arial"/>
                <a:cs typeface="Arial"/>
                <a:sym typeface="Arial"/>
              </a:rPr>
              <a:t>por’-</a:t>
            </a:r>
            <a:r>
              <a:rPr lang="pt-BR" sz="1100" b="0" i="1" u="none" strike="noStrike" cap="none" baseline="0" dirty="0" err="1">
                <a:solidFill>
                  <a:srgbClr val="000000"/>
                </a:solidFill>
                <a:latin typeface="Arial"/>
                <a:ea typeface="Arial"/>
                <a:cs typeface="Arial"/>
                <a:sym typeface="Arial"/>
              </a:rPr>
              <a:t>nay</a:t>
            </a:r>
            <a:endParaRPr dirty="0"/>
          </a:p>
        </p:txBody>
      </p:sp>
    </p:spTree>
    <p:extLst>
      <p:ext uri="{BB962C8B-B14F-4D97-AF65-F5344CB8AC3E}">
        <p14:creationId xmlns:p14="http://schemas.microsoft.com/office/powerpoint/2010/main" val="34602794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b="0" i="0" u="none" strike="noStrike" kern="1200" cap="none" dirty="0">
                <a:solidFill>
                  <a:schemeClr val="tx1"/>
                </a:solidFill>
                <a:effectLst/>
                <a:latin typeface="Arial"/>
                <a:ea typeface="Arial"/>
                <a:cs typeface="Arial"/>
                <a:sym typeface="Arial"/>
              </a:rPr>
              <a:t>Intimidade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737199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100" b="0" i="0" u="none" strike="noStrike" kern="1200" cap="none" dirty="0">
                <a:solidFill>
                  <a:schemeClr val="tx1"/>
                </a:solidFill>
                <a:effectLst/>
                <a:latin typeface="Arial"/>
                <a:ea typeface="Arial"/>
                <a:cs typeface="Arial"/>
                <a:sym typeface="Arial"/>
              </a:rPr>
              <a:t>Vivemos numa sociedade que se alimenta cada vez mais de mentiras sobre sexo e sexualidade. </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100" b="0" i="0" u="none" strike="noStrike" kern="1200" cap="none" dirty="0">
              <a:solidFill>
                <a:schemeClr val="tx1"/>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841134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100" b="0" i="0" u="none" strike="noStrike" kern="1200" cap="none" dirty="0">
              <a:solidFill>
                <a:schemeClr val="tx1"/>
              </a:solidFill>
              <a:effectLst/>
              <a:latin typeface="Arial"/>
              <a:ea typeface="Arial"/>
              <a:cs typeface="Arial"/>
              <a:sym typeface="Arial"/>
            </a:endParaRPr>
          </a:p>
          <a:p>
            <a:pPr marL="171450" indent="-171450">
              <a:buFont typeface="Arial" panose="020B0604020202020204" pitchFamily="34" charset="0"/>
              <a:buChar char="•"/>
            </a:pPr>
            <a:r>
              <a:rPr lang="pt-BR" dirty="0"/>
              <a:t>O</a:t>
            </a:r>
            <a:r>
              <a:rPr lang="pt-BR" baseline="0" dirty="0"/>
              <a:t> chamado a estar em Cristo é o chamado a ser santo. Deixar de prejudicar os outros. A impureza da pornografia está em direta oposição aos que estão em Cristo.</a:t>
            </a:r>
          </a:p>
          <a:p>
            <a:r>
              <a:rPr lang="pt-BR" baseline="0" dirty="0"/>
              <a:t>Ser santo, é o chamado de Deus para nós.</a:t>
            </a:r>
          </a:p>
          <a:p>
            <a:endParaRPr lang="pt-BR" baseline="0" dirty="0"/>
          </a:p>
          <a:p>
            <a:pPr marL="171450" indent="-171450">
              <a:buFont typeface="Arial" panose="020B0604020202020204" pitchFamily="34" charset="0"/>
              <a:buChar char="•"/>
            </a:pPr>
            <a:r>
              <a:rPr lang="pt-BR" baseline="0" dirty="0"/>
              <a:t>Um dos principais temas de Paulo ao longo da carta é que precisamos da graça de Cristo para podermos ser como ele.</a:t>
            </a:r>
          </a:p>
          <a:p>
            <a:pPr marL="0" indent="0">
              <a:buFont typeface="Arial" panose="020B0604020202020204" pitchFamily="34" charset="0"/>
              <a:buNone/>
            </a:pPr>
            <a:r>
              <a:rPr lang="pt-BR" baseline="0" dirty="0"/>
              <a:t>1 </a:t>
            </a:r>
            <a:r>
              <a:rPr lang="pt-BR" baseline="0" dirty="0" err="1"/>
              <a:t>Tes</a:t>
            </a:r>
            <a:r>
              <a:rPr lang="pt-BR" baseline="0" dirty="0"/>
              <a:t> 5.23,24</a:t>
            </a:r>
            <a:endParaRPr lang="pt-B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0780203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100" b="0" i="0" u="none" strike="noStrike" kern="1200" cap="none" dirty="0">
              <a:solidFill>
                <a:schemeClr val="tx1"/>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442167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14887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pt-BR" sz="1100" b="0" i="0" u="none" strike="noStrike" cap="none" dirty="0">
                <a:solidFill>
                  <a:srgbClr val="000000"/>
                </a:solidFill>
                <a:effectLst/>
                <a:latin typeface="Arial"/>
                <a:ea typeface="Arial"/>
                <a:cs typeface="Arial"/>
                <a:sym typeface="Arial"/>
              </a:rPr>
              <a:t>Depois de três anos de casados, minha esposa, </a:t>
            </a:r>
            <a:r>
              <a:rPr lang="pt-BR" sz="1100" b="0" i="0" u="none" strike="noStrike" cap="none" dirty="0" err="1">
                <a:solidFill>
                  <a:srgbClr val="000000"/>
                </a:solidFill>
                <a:effectLst/>
                <a:latin typeface="Arial"/>
                <a:ea typeface="Arial"/>
                <a:cs typeface="Arial"/>
                <a:sym typeface="Arial"/>
              </a:rPr>
              <a:t>Trisha</a:t>
            </a:r>
            <a:r>
              <a:rPr lang="pt-BR" sz="1100" b="0" i="0" u="none" strike="noStrike" cap="none" dirty="0">
                <a:solidFill>
                  <a:srgbClr val="000000"/>
                </a:solidFill>
                <a:effectLst/>
                <a:latin typeface="Arial"/>
                <a:ea typeface="Arial"/>
                <a:cs typeface="Arial"/>
                <a:sym typeface="Arial"/>
              </a:rPr>
              <a:t>, acordou no meio da noite e se deu conta de que eu não estava na cama. Ela caminhou até nossa sala de estar e, tão logo ela olhou para a TV, eu mudei rapidamente de canal.</a:t>
            </a:r>
          </a:p>
          <a:p>
            <a:r>
              <a:rPr lang="pt-BR" sz="1100" b="0" i="0" u="none" strike="noStrike" cap="none" dirty="0">
                <a:solidFill>
                  <a:srgbClr val="000000"/>
                </a:solidFill>
                <a:effectLst/>
                <a:latin typeface="Arial"/>
                <a:ea typeface="Arial"/>
                <a:cs typeface="Arial"/>
                <a:sym typeface="Arial"/>
              </a:rPr>
              <a:t>Ela começou a me questionar acerca do que eu estava assistindo, por que eu não estava na cama e por que eu mudei imediatamente de canal. Então a pergunta repetitiva surgiu: você luta com luxúria a pornografia? Quanto mais ela perguntava, mas intensa a conversa se tornava.</a:t>
            </a:r>
          </a:p>
          <a:p>
            <a:r>
              <a:rPr lang="pt-BR" sz="1100" b="0" i="0" u="none" strike="noStrike" cap="none" dirty="0">
                <a:solidFill>
                  <a:srgbClr val="000000"/>
                </a:solidFill>
                <a:effectLst/>
                <a:latin typeface="Arial"/>
                <a:ea typeface="Arial"/>
                <a:cs typeface="Arial"/>
                <a:sym typeface="Arial"/>
              </a:rPr>
              <a:t>Então, eu neguei tudo. Eu disse que só estava passando pelos canais. Eu discuti com ela acerca do que ela viu. Eu a convenci de que eu não sofria com a pornografia ou luxúria. Ela não tinha nada com o que se preocupar. Eu estava mentindo.</a:t>
            </a:r>
          </a:p>
          <a:p>
            <a:r>
              <a:rPr lang="pt-BR" sz="1100" b="0" i="0" u="none" strike="noStrike" cap="none" dirty="0">
                <a:solidFill>
                  <a:srgbClr val="000000"/>
                </a:solidFill>
                <a:effectLst/>
                <a:latin typeface="Arial"/>
                <a:ea typeface="Arial"/>
                <a:cs typeface="Arial"/>
                <a:sym typeface="Arial"/>
              </a:rPr>
              <a:t>Nessa época eu não sabia, mas aquela noite seria a primeira de muitas oportunidades que tive ao longo dos primeiros 10 anos de casamento para ser honesto sobre meu vício em pornografia. Eu era um pastor, e pastores não sofrem com luxúria ou pornografia. Pelo menos, nenhum pastor que eu conhecia lutava com isso. Eu me sentia sozinho.</a:t>
            </a:r>
          </a:p>
          <a:p>
            <a:r>
              <a:rPr lang="pt-BR" sz="1100" b="0" i="0" u="none" strike="noStrike" cap="none" dirty="0">
                <a:solidFill>
                  <a:srgbClr val="000000"/>
                </a:solidFill>
                <a:effectLst/>
                <a:latin typeface="Arial"/>
                <a:ea typeface="Arial"/>
                <a:cs typeface="Arial"/>
                <a:sym typeface="Arial"/>
              </a:rPr>
              <a:t>A verdade é que eu não estava sozinho. Eu tinha amigos com os quais eu poderia conversar. Eu tinha parceiros de confiança para quem eu mentia. Havia outros pastores de quem eu fugia quando questionado acerca de pecados sexuais e lutas.</a:t>
            </a:r>
          </a:p>
          <a:p>
            <a:r>
              <a:rPr lang="pt-BR" sz="1100" b="0" i="0" u="none" strike="noStrike" cap="none" dirty="0">
                <a:solidFill>
                  <a:srgbClr val="000000"/>
                </a:solidFill>
                <a:effectLst/>
                <a:latin typeface="Arial"/>
                <a:ea typeface="Arial"/>
                <a:cs typeface="Arial"/>
                <a:sym typeface="Arial"/>
              </a:rPr>
              <a:t>Na minha mente, minhas intenções eram boas – eu estava tentando proteger o meu casamento. A realidade era que a pornografia estava me contando mentiras e eu estava comprando todas elas.</a:t>
            </a:r>
          </a:p>
          <a:p>
            <a:r>
              <a:rPr lang="pt-BR" sz="1100" b="0" i="0" u="none" strike="noStrike" cap="none" dirty="0">
                <a:solidFill>
                  <a:srgbClr val="000000"/>
                </a:solidFill>
                <a:effectLst/>
                <a:latin typeface="Arial"/>
                <a:ea typeface="Arial"/>
                <a:cs typeface="Arial"/>
                <a:sym typeface="Arial"/>
              </a:rPr>
              <a:t>Dada a quantidade de pessoas que sofrem com isso, nós não falamos sobre o assunto o suficiente, nem de perto. Não falamos sobre isso em nossas famílias. Não falamos sobre isso em nossas igrejas. Pensamos que evitar o assunto o fará ir embora. Estatisticamente falando, mais de </a:t>
            </a:r>
            <a:r>
              <a:rPr lang="pt-BR" sz="1100" b="0" i="0" u="none" strike="noStrike" cap="none" dirty="0">
                <a:solidFill>
                  <a:srgbClr val="000000"/>
                </a:solidFill>
                <a:effectLst/>
                <a:latin typeface="Arial"/>
                <a:ea typeface="Arial"/>
                <a:cs typeface="Arial"/>
                <a:sym typeface="Arial"/>
                <a:hlinkClick r:id="rId3"/>
              </a:rPr>
              <a:t>50 por cento</a:t>
            </a:r>
            <a:r>
              <a:rPr lang="pt-BR" sz="1100" b="0" i="0" u="none" strike="noStrike" cap="none" dirty="0">
                <a:solidFill>
                  <a:srgbClr val="000000"/>
                </a:solidFill>
                <a:effectLst/>
                <a:latin typeface="Arial"/>
                <a:ea typeface="Arial"/>
                <a:cs typeface="Arial"/>
                <a:sym typeface="Arial"/>
              </a:rPr>
              <a:t> dos homens lendo esse texto foram expostos à pornografia recentemente. E não é somente um “problema de homens”. Cerca de </a:t>
            </a:r>
            <a:r>
              <a:rPr lang="pt-BR" sz="1100" b="0" i="0" u="none" strike="noStrike" cap="none" dirty="0">
                <a:solidFill>
                  <a:srgbClr val="000000"/>
                </a:solidFill>
                <a:effectLst/>
                <a:latin typeface="Arial"/>
                <a:ea typeface="Arial"/>
                <a:cs typeface="Arial"/>
                <a:sym typeface="Arial"/>
                <a:hlinkClick r:id="rId4"/>
              </a:rPr>
              <a:t>30 por cento</a:t>
            </a:r>
            <a:r>
              <a:rPr lang="pt-BR" sz="1100" b="0" i="0" u="none" strike="noStrike" cap="none" dirty="0">
                <a:solidFill>
                  <a:srgbClr val="000000"/>
                </a:solidFill>
                <a:effectLst/>
                <a:latin typeface="Arial"/>
                <a:ea typeface="Arial"/>
                <a:cs typeface="Arial"/>
                <a:sym typeface="Arial"/>
              </a:rPr>
              <a:t> dos usuários de pornografia online são mulheres. </a:t>
            </a:r>
          </a:p>
          <a:p>
            <a:r>
              <a:rPr lang="pt-BR" sz="1100" b="0" i="0" u="none" strike="noStrike" cap="none" dirty="0">
                <a:solidFill>
                  <a:srgbClr val="000000"/>
                </a:solidFill>
                <a:effectLst/>
                <a:latin typeface="Arial"/>
                <a:ea typeface="Arial"/>
                <a:cs typeface="Arial"/>
                <a:sym typeface="Arial"/>
              </a:rPr>
              <a:t>Essas são as três mentiras que a pornografia me contou e que contará pra você também:</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100" b="0" i="0" u="none" strike="noStrike" kern="1200" cap="none" dirty="0">
              <a:solidFill>
                <a:schemeClr val="tx1"/>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86901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pt-BR" sz="1100" b="0" i="0" u="none" strike="noStrike" kern="1200" cap="none" dirty="0">
                <a:solidFill>
                  <a:schemeClr val="tx1"/>
                </a:solidFill>
                <a:effectLst/>
                <a:latin typeface="Arial"/>
                <a:ea typeface="Arial"/>
                <a:cs typeface="Arial"/>
                <a:sym typeface="Arial"/>
              </a:rPr>
              <a:t>Se acredita que será a última vez, não será necessário confessar. “É a última vez – até a próxima”.</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pt-BR" sz="1100" b="0" i="0" u="none" strike="noStrike" kern="1200" cap="none" dirty="0">
                <a:solidFill>
                  <a:schemeClr val="tx1"/>
                </a:solidFill>
                <a:effectLst/>
                <a:latin typeface="Arial"/>
                <a:ea typeface="Arial"/>
                <a:cs typeface="Arial"/>
                <a:sym typeface="Arial"/>
              </a:rPr>
              <a:t>Você sabe das consequências com outros casamentos, amigos, mas você acredita que não é um escravizado e pode parar quando quiser.</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pt-BR" sz="1100" b="0" i="0" u="none" strike="noStrike" kern="1200" cap="none" dirty="0">
                <a:solidFill>
                  <a:schemeClr val="tx1"/>
                </a:solidFill>
                <a:effectLst/>
                <a:latin typeface="Arial"/>
                <a:ea typeface="Arial"/>
                <a:cs typeface="Arial"/>
                <a:sym typeface="Arial"/>
              </a:rPr>
              <a:t>A pornografia quer que você viva em segredo. Custo de confessar versus custo de esconder. Mas, não há liberdade sem a confissão. Esconder não dá poder para superar o pecado.</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998980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b="0" i="0" u="none" strike="noStrike" kern="1200" cap="none" dirty="0">
                <a:solidFill>
                  <a:schemeClr val="tx1"/>
                </a:solidFill>
                <a:effectLst/>
                <a:latin typeface="Arial"/>
                <a:ea typeface="Arial"/>
                <a:cs typeface="Arial"/>
                <a:sym typeface="Arial"/>
              </a:rPr>
              <a:t>O pecado secreto só tem poder enquanto permanecer em segredo. Mas, a luz dissipará as trevas.</a:t>
            </a:r>
          </a:p>
          <a:p>
            <a:pPr marL="0" marR="0" indent="0" algn="l" defTabSz="914400" rtl="0" eaLnBrk="1" fontAlgn="auto" latinLnBrk="0" hangingPunct="1">
              <a:lnSpc>
                <a:spcPct val="100000"/>
              </a:lnSpc>
              <a:spcBef>
                <a:spcPts val="0"/>
              </a:spcBef>
              <a:spcAft>
                <a:spcPts val="0"/>
              </a:spcAft>
              <a:buClrTx/>
              <a:buSzTx/>
              <a:buFontTx/>
              <a:buNone/>
              <a:tabLst/>
              <a:defRPr/>
            </a:pPr>
            <a:r>
              <a:rPr lang="pt-BR" sz="1100" b="0" i="0" u="none" strike="noStrike" kern="1200" cap="none" dirty="0">
                <a:solidFill>
                  <a:schemeClr val="tx1"/>
                </a:solidFill>
                <a:effectLst/>
                <a:latin typeface="Arial"/>
                <a:ea typeface="Arial"/>
                <a:cs typeface="Arial"/>
                <a:sym typeface="Arial"/>
              </a:rPr>
              <a:t>Deus não pode curar as partes do nosso coração que recusamos trazer à Luz. Mas quando o fazemos e confessamos, podemos ser curados.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878993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pt-BR" dirty="0"/>
              <a:t>Ao</a:t>
            </a:r>
            <a:r>
              <a:rPr lang="pt-BR" baseline="0" dirty="0"/>
              <a:t> considerarmos os números da pornografia na sociedade, podemos ficar abismados; porém, isso não deveria nos surpreender.</a:t>
            </a:r>
          </a:p>
          <a:p>
            <a:r>
              <a:rPr lang="pt-BR" baseline="0" dirty="0"/>
              <a:t>O homem tem se afastado de Deus e adorado a criatura em lugar do Criador. </a:t>
            </a:r>
          </a:p>
          <a:p>
            <a:r>
              <a:rPr lang="pt-BR" baseline="0" dirty="0"/>
              <a:t>Vivemos numa sociedade moralmente e sexualmente perversa. Vivemos numa cultura de “perversidade polimorfa”.</a:t>
            </a:r>
          </a:p>
          <a:p>
            <a:r>
              <a:rPr lang="pt-BR" dirty="0"/>
              <a:t>Vejamos antes, os números na sociedade:</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100" b="0" i="0" u="none" strike="noStrike" kern="1200" cap="none" dirty="0">
              <a:solidFill>
                <a:schemeClr val="tx1"/>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542088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100" b="0" i="0" u="none" strike="noStrike" kern="1200" cap="none" dirty="0">
              <a:solidFill>
                <a:schemeClr val="tx1"/>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684163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100" b="0" i="0" u="none" strike="noStrike" kern="1200" cap="none" dirty="0">
              <a:solidFill>
                <a:schemeClr val="tx1"/>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79408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3781" y="744575"/>
            <a:ext cx="639045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3900"/>
            </a:lvl1pPr>
            <a:lvl2pPr lvl="1" algn="ctr">
              <a:spcBef>
                <a:spcPts val="0"/>
              </a:spcBef>
              <a:spcAft>
                <a:spcPts val="0"/>
              </a:spcAft>
              <a:buSzPts val="5200"/>
              <a:buNone/>
              <a:defRPr sz="3900"/>
            </a:lvl2pPr>
            <a:lvl3pPr lvl="2" algn="ctr">
              <a:spcBef>
                <a:spcPts val="0"/>
              </a:spcBef>
              <a:spcAft>
                <a:spcPts val="0"/>
              </a:spcAft>
              <a:buSzPts val="5200"/>
              <a:buNone/>
              <a:defRPr sz="3900"/>
            </a:lvl3pPr>
            <a:lvl4pPr lvl="3" algn="ctr">
              <a:spcBef>
                <a:spcPts val="0"/>
              </a:spcBef>
              <a:spcAft>
                <a:spcPts val="0"/>
              </a:spcAft>
              <a:buSzPts val="5200"/>
              <a:buNone/>
              <a:defRPr sz="3900"/>
            </a:lvl4pPr>
            <a:lvl5pPr lvl="4" algn="ctr">
              <a:spcBef>
                <a:spcPts val="0"/>
              </a:spcBef>
              <a:spcAft>
                <a:spcPts val="0"/>
              </a:spcAft>
              <a:buSzPts val="5200"/>
              <a:buNone/>
              <a:defRPr sz="3900"/>
            </a:lvl5pPr>
            <a:lvl6pPr lvl="5" algn="ctr">
              <a:spcBef>
                <a:spcPts val="0"/>
              </a:spcBef>
              <a:spcAft>
                <a:spcPts val="0"/>
              </a:spcAft>
              <a:buSzPts val="5200"/>
              <a:buNone/>
              <a:defRPr sz="3900"/>
            </a:lvl6pPr>
            <a:lvl7pPr lvl="6" algn="ctr">
              <a:spcBef>
                <a:spcPts val="0"/>
              </a:spcBef>
              <a:spcAft>
                <a:spcPts val="0"/>
              </a:spcAft>
              <a:buSzPts val="5200"/>
              <a:buNone/>
              <a:defRPr sz="3900"/>
            </a:lvl7pPr>
            <a:lvl8pPr lvl="7" algn="ctr">
              <a:spcBef>
                <a:spcPts val="0"/>
              </a:spcBef>
              <a:spcAft>
                <a:spcPts val="0"/>
              </a:spcAft>
              <a:buSzPts val="5200"/>
              <a:buNone/>
              <a:defRPr sz="3900"/>
            </a:lvl8pPr>
            <a:lvl9pPr lvl="8" algn="ctr">
              <a:spcBef>
                <a:spcPts val="0"/>
              </a:spcBef>
              <a:spcAft>
                <a:spcPts val="0"/>
              </a:spcAft>
              <a:buSzPts val="5200"/>
              <a:buNone/>
              <a:defRPr sz="3900"/>
            </a:lvl9pPr>
          </a:lstStyle>
          <a:p>
            <a:endParaRPr/>
          </a:p>
        </p:txBody>
      </p:sp>
      <p:sp>
        <p:nvSpPr>
          <p:cNvPr id="11" name="Google Shape;11;p2"/>
          <p:cNvSpPr txBox="1">
            <a:spLocks noGrp="1"/>
          </p:cNvSpPr>
          <p:nvPr>
            <p:ph type="subTitle" idx="1"/>
          </p:nvPr>
        </p:nvSpPr>
        <p:spPr>
          <a:xfrm>
            <a:off x="233775" y="2834125"/>
            <a:ext cx="639045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100"/>
            </a:lvl2pPr>
            <a:lvl3pPr lvl="2" algn="ctr">
              <a:lnSpc>
                <a:spcPct val="100000"/>
              </a:lnSpc>
              <a:spcBef>
                <a:spcPts val="0"/>
              </a:spcBef>
              <a:spcAft>
                <a:spcPts val="0"/>
              </a:spcAft>
              <a:buSzPts val="2800"/>
              <a:buNone/>
              <a:defRPr sz="2100"/>
            </a:lvl3pPr>
            <a:lvl4pPr lvl="3" algn="ctr">
              <a:lnSpc>
                <a:spcPct val="100000"/>
              </a:lnSpc>
              <a:spcBef>
                <a:spcPts val="0"/>
              </a:spcBef>
              <a:spcAft>
                <a:spcPts val="0"/>
              </a:spcAft>
              <a:buSzPts val="2800"/>
              <a:buNone/>
              <a:defRPr sz="2100"/>
            </a:lvl4pPr>
            <a:lvl5pPr lvl="4" algn="ctr">
              <a:lnSpc>
                <a:spcPct val="100000"/>
              </a:lnSpc>
              <a:spcBef>
                <a:spcPts val="0"/>
              </a:spcBef>
              <a:spcAft>
                <a:spcPts val="0"/>
              </a:spcAft>
              <a:buSzPts val="2800"/>
              <a:buNone/>
              <a:defRPr sz="2100"/>
            </a:lvl5pPr>
            <a:lvl6pPr lvl="5" algn="ctr">
              <a:lnSpc>
                <a:spcPct val="100000"/>
              </a:lnSpc>
              <a:spcBef>
                <a:spcPts val="0"/>
              </a:spcBef>
              <a:spcAft>
                <a:spcPts val="0"/>
              </a:spcAft>
              <a:buSzPts val="2800"/>
              <a:buNone/>
              <a:defRPr sz="2100"/>
            </a:lvl6pPr>
            <a:lvl7pPr lvl="6" algn="ctr">
              <a:lnSpc>
                <a:spcPct val="100000"/>
              </a:lnSpc>
              <a:spcBef>
                <a:spcPts val="0"/>
              </a:spcBef>
              <a:spcAft>
                <a:spcPts val="0"/>
              </a:spcAft>
              <a:buSzPts val="2800"/>
              <a:buNone/>
              <a:defRPr sz="2100"/>
            </a:lvl7pPr>
            <a:lvl8pPr lvl="7" algn="ctr">
              <a:lnSpc>
                <a:spcPct val="100000"/>
              </a:lnSpc>
              <a:spcBef>
                <a:spcPts val="0"/>
              </a:spcBef>
              <a:spcAft>
                <a:spcPts val="0"/>
              </a:spcAft>
              <a:buSzPts val="2800"/>
              <a:buNone/>
              <a:defRPr sz="2100"/>
            </a:lvl8pPr>
            <a:lvl9pPr lvl="8" algn="ctr">
              <a:lnSpc>
                <a:spcPct val="100000"/>
              </a:lnSpc>
              <a:spcBef>
                <a:spcPts val="0"/>
              </a:spcBef>
              <a:spcAft>
                <a:spcPts val="0"/>
              </a:spcAft>
              <a:buSzPts val="2800"/>
              <a:buNone/>
              <a:defRPr sz="2100"/>
            </a:lvl9pPr>
          </a:lstStyle>
          <a:p>
            <a:endParaRPr/>
          </a:p>
        </p:txBody>
      </p:sp>
      <p:sp>
        <p:nvSpPr>
          <p:cNvPr id="12" name="Google Shape;12;p2"/>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458901" y="468082"/>
            <a:ext cx="4941899" cy="960668"/>
          </a:xfrm>
        </p:spPr>
        <p:txBody>
          <a:bodyPr/>
          <a:lstStyle/>
          <a:p>
            <a:r>
              <a:rPr lang="pt-BR"/>
              <a:t>Clique para editar o título mestre</a:t>
            </a:r>
            <a:endParaRPr lang="en-US" dirty="0"/>
          </a:p>
        </p:txBody>
      </p:sp>
      <p:sp>
        <p:nvSpPr>
          <p:cNvPr id="3" name="Content Placeholder 2"/>
          <p:cNvSpPr>
            <a:spLocks noGrp="1"/>
          </p:cNvSpPr>
          <p:nvPr>
            <p:ph idx="1"/>
          </p:nvPr>
        </p:nvSpPr>
        <p:spPr>
          <a:xfrm>
            <a:off x="1456812" y="1600200"/>
            <a:ext cx="4943989" cy="2833217"/>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92DD8AE-CAA5-4B22-9518-2BCD54E5299A}" type="datetimeFigureOut">
              <a:rPr lang="pt-BR" smtClean="0"/>
              <a:t>18/11/2021</a:t>
            </a:fld>
            <a:endParaRPr lang="pt-BR"/>
          </a:p>
        </p:txBody>
      </p:sp>
      <p:sp>
        <p:nvSpPr>
          <p:cNvPr id="5" name="Footer Placeholder 4"/>
          <p:cNvSpPr>
            <a:spLocks noGrp="1"/>
          </p:cNvSpPr>
          <p:nvPr>
            <p:ph type="ftr" sz="quarter" idx="11"/>
          </p:nvPr>
        </p:nvSpPr>
        <p:spPr/>
        <p:txBody>
          <a:bodyPr/>
          <a:lstStyle/>
          <a:p>
            <a:endParaRPr lang="pt-BR"/>
          </a:p>
        </p:txBody>
      </p:sp>
      <p:sp>
        <p:nvSpPr>
          <p:cNvPr id="10" name="Freeform 11"/>
          <p:cNvSpPr/>
          <p:nvPr/>
        </p:nvSpPr>
        <p:spPr bwMode="auto">
          <a:xfrm flipV="1">
            <a:off x="44" y="533396"/>
            <a:ext cx="1018767" cy="38100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3B11D3-3C2D-4DDD-A828-A8673C200B34}" type="slidenum">
              <a:rPr lang="pt-BR" smtClean="0"/>
              <a:t>‹nº›</a:t>
            </a:fld>
            <a:endParaRPr lang="pt-BR"/>
          </a:p>
        </p:txBody>
      </p:sp>
    </p:spTree>
    <p:extLst>
      <p:ext uri="{BB962C8B-B14F-4D97-AF65-F5344CB8AC3E}">
        <p14:creationId xmlns:p14="http://schemas.microsoft.com/office/powerpoint/2010/main" val="3154091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33775" y="1152475"/>
            <a:ext cx="6390450" cy="3416400"/>
          </a:xfrm>
          <a:prstGeom prst="rect">
            <a:avLst/>
          </a:prstGeom>
        </p:spPr>
        <p:txBody>
          <a:bodyPr spcFirstLastPara="1" wrap="square" lIns="91425" tIns="91425" rIns="91425" bIns="91425" anchor="t" anchorCtr="0">
            <a:normAutofit/>
          </a:bodyPr>
          <a:lstStyle>
            <a:lvl1pPr marL="342900" lvl="0" indent="-257175">
              <a:spcBef>
                <a:spcPts val="0"/>
              </a:spcBef>
              <a:spcAft>
                <a:spcPts val="0"/>
              </a:spcAft>
              <a:buSzPts val="1800"/>
              <a:buChar char="●"/>
              <a:defRPr/>
            </a:lvl1pPr>
            <a:lvl2pPr marL="685800" lvl="1" indent="-238125">
              <a:spcBef>
                <a:spcPts val="0"/>
              </a:spcBef>
              <a:spcAft>
                <a:spcPts val="0"/>
              </a:spcAft>
              <a:buSzPts val="1400"/>
              <a:buChar char="○"/>
              <a:defRPr/>
            </a:lvl2pPr>
            <a:lvl3pPr marL="1028700" lvl="2" indent="-238125">
              <a:spcBef>
                <a:spcPts val="0"/>
              </a:spcBef>
              <a:spcAft>
                <a:spcPts val="0"/>
              </a:spcAft>
              <a:buSzPts val="1400"/>
              <a:buChar char="■"/>
              <a:defRPr/>
            </a:lvl3pPr>
            <a:lvl4pPr marL="1371600" lvl="3" indent="-238125">
              <a:spcBef>
                <a:spcPts val="0"/>
              </a:spcBef>
              <a:spcAft>
                <a:spcPts val="0"/>
              </a:spcAft>
              <a:buSzPts val="1400"/>
              <a:buChar char="●"/>
              <a:defRPr/>
            </a:lvl4pPr>
            <a:lvl5pPr marL="1714500" lvl="4" indent="-238125">
              <a:spcBef>
                <a:spcPts val="0"/>
              </a:spcBef>
              <a:spcAft>
                <a:spcPts val="0"/>
              </a:spcAft>
              <a:buSzPts val="1400"/>
              <a:buChar char="○"/>
              <a:defRPr/>
            </a:lvl5pPr>
            <a:lvl6pPr marL="2057400" lvl="5" indent="-238125">
              <a:spcBef>
                <a:spcPts val="0"/>
              </a:spcBef>
              <a:spcAft>
                <a:spcPts val="0"/>
              </a:spcAft>
              <a:buSzPts val="1400"/>
              <a:buChar char="■"/>
              <a:defRPr/>
            </a:lvl6pPr>
            <a:lvl7pPr marL="2400300" lvl="6" indent="-238125">
              <a:spcBef>
                <a:spcPts val="0"/>
              </a:spcBef>
              <a:spcAft>
                <a:spcPts val="0"/>
              </a:spcAft>
              <a:buSzPts val="1400"/>
              <a:buChar char="●"/>
              <a:defRPr/>
            </a:lvl7pPr>
            <a:lvl8pPr marL="2743200" lvl="7" indent="-238125">
              <a:spcBef>
                <a:spcPts val="0"/>
              </a:spcBef>
              <a:spcAft>
                <a:spcPts val="0"/>
              </a:spcAft>
              <a:buSzPts val="1400"/>
              <a:buChar char="○"/>
              <a:defRPr/>
            </a:lvl8pPr>
            <a:lvl9pPr marL="3086100" lvl="8" indent="-238125">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33775" y="1152475"/>
            <a:ext cx="2999925" cy="3416400"/>
          </a:xfrm>
          <a:prstGeom prst="rect">
            <a:avLst/>
          </a:prstGeom>
        </p:spPr>
        <p:txBody>
          <a:bodyPr spcFirstLastPara="1" wrap="square" lIns="91425" tIns="91425" rIns="91425" bIns="91425" anchor="t" anchorCtr="0">
            <a:normAutofit/>
          </a:bodyPr>
          <a:lstStyle>
            <a:lvl1pPr marL="342900" lvl="0" indent="-238125">
              <a:spcBef>
                <a:spcPts val="0"/>
              </a:spcBef>
              <a:spcAft>
                <a:spcPts val="0"/>
              </a:spcAft>
              <a:buSzPts val="1400"/>
              <a:buChar char="●"/>
              <a:defRPr sz="1050"/>
            </a:lvl1pPr>
            <a:lvl2pPr marL="685800" lvl="1" indent="-228600">
              <a:spcBef>
                <a:spcPts val="0"/>
              </a:spcBef>
              <a:spcAft>
                <a:spcPts val="0"/>
              </a:spcAft>
              <a:buSzPts val="1200"/>
              <a:buChar char="○"/>
              <a:defRPr sz="900"/>
            </a:lvl2pPr>
            <a:lvl3pPr marL="1028700" lvl="2" indent="-228600">
              <a:spcBef>
                <a:spcPts val="0"/>
              </a:spcBef>
              <a:spcAft>
                <a:spcPts val="0"/>
              </a:spcAft>
              <a:buSzPts val="1200"/>
              <a:buChar char="■"/>
              <a:defRPr sz="900"/>
            </a:lvl3pPr>
            <a:lvl4pPr marL="1371600" lvl="3" indent="-228600">
              <a:spcBef>
                <a:spcPts val="0"/>
              </a:spcBef>
              <a:spcAft>
                <a:spcPts val="0"/>
              </a:spcAft>
              <a:buSzPts val="1200"/>
              <a:buChar char="●"/>
              <a:defRPr sz="900"/>
            </a:lvl4pPr>
            <a:lvl5pPr marL="1714500" lvl="4" indent="-228600">
              <a:spcBef>
                <a:spcPts val="0"/>
              </a:spcBef>
              <a:spcAft>
                <a:spcPts val="0"/>
              </a:spcAft>
              <a:buSzPts val="1200"/>
              <a:buChar char="○"/>
              <a:defRPr sz="900"/>
            </a:lvl5pPr>
            <a:lvl6pPr marL="2057400" lvl="5" indent="-228600">
              <a:spcBef>
                <a:spcPts val="0"/>
              </a:spcBef>
              <a:spcAft>
                <a:spcPts val="0"/>
              </a:spcAft>
              <a:buSzPts val="1200"/>
              <a:buChar char="■"/>
              <a:defRPr sz="900"/>
            </a:lvl6pPr>
            <a:lvl7pPr marL="2400300" lvl="6" indent="-228600">
              <a:spcBef>
                <a:spcPts val="0"/>
              </a:spcBef>
              <a:spcAft>
                <a:spcPts val="0"/>
              </a:spcAft>
              <a:buSzPts val="1200"/>
              <a:buChar char="●"/>
              <a:defRPr sz="900"/>
            </a:lvl7pPr>
            <a:lvl8pPr marL="2743200" lvl="7" indent="-228600">
              <a:spcBef>
                <a:spcPts val="0"/>
              </a:spcBef>
              <a:spcAft>
                <a:spcPts val="0"/>
              </a:spcAft>
              <a:buSzPts val="1200"/>
              <a:buChar char="○"/>
              <a:defRPr sz="900"/>
            </a:lvl8pPr>
            <a:lvl9pPr marL="3086100" lvl="8" indent="-228600">
              <a:spcBef>
                <a:spcPts val="0"/>
              </a:spcBef>
              <a:spcAft>
                <a:spcPts val="0"/>
              </a:spcAft>
              <a:buSzPts val="1200"/>
              <a:buChar char="■"/>
              <a:defRPr sz="900"/>
            </a:lvl9pPr>
          </a:lstStyle>
          <a:p>
            <a:endParaRPr/>
          </a:p>
        </p:txBody>
      </p:sp>
      <p:sp>
        <p:nvSpPr>
          <p:cNvPr id="23" name="Google Shape;23;p5"/>
          <p:cNvSpPr txBox="1">
            <a:spLocks noGrp="1"/>
          </p:cNvSpPr>
          <p:nvPr>
            <p:ph type="body" idx="2"/>
          </p:nvPr>
        </p:nvSpPr>
        <p:spPr>
          <a:xfrm>
            <a:off x="3624300" y="1152475"/>
            <a:ext cx="2999925" cy="3416400"/>
          </a:xfrm>
          <a:prstGeom prst="rect">
            <a:avLst/>
          </a:prstGeom>
        </p:spPr>
        <p:txBody>
          <a:bodyPr spcFirstLastPara="1" wrap="square" lIns="91425" tIns="91425" rIns="91425" bIns="91425" anchor="t" anchorCtr="0">
            <a:normAutofit/>
          </a:bodyPr>
          <a:lstStyle>
            <a:lvl1pPr marL="342900" lvl="0" indent="-238125">
              <a:spcBef>
                <a:spcPts val="0"/>
              </a:spcBef>
              <a:spcAft>
                <a:spcPts val="0"/>
              </a:spcAft>
              <a:buSzPts val="1400"/>
              <a:buChar char="●"/>
              <a:defRPr sz="1050"/>
            </a:lvl1pPr>
            <a:lvl2pPr marL="685800" lvl="1" indent="-228600">
              <a:spcBef>
                <a:spcPts val="0"/>
              </a:spcBef>
              <a:spcAft>
                <a:spcPts val="0"/>
              </a:spcAft>
              <a:buSzPts val="1200"/>
              <a:buChar char="○"/>
              <a:defRPr sz="900"/>
            </a:lvl2pPr>
            <a:lvl3pPr marL="1028700" lvl="2" indent="-228600">
              <a:spcBef>
                <a:spcPts val="0"/>
              </a:spcBef>
              <a:spcAft>
                <a:spcPts val="0"/>
              </a:spcAft>
              <a:buSzPts val="1200"/>
              <a:buChar char="■"/>
              <a:defRPr sz="900"/>
            </a:lvl3pPr>
            <a:lvl4pPr marL="1371600" lvl="3" indent="-228600">
              <a:spcBef>
                <a:spcPts val="0"/>
              </a:spcBef>
              <a:spcAft>
                <a:spcPts val="0"/>
              </a:spcAft>
              <a:buSzPts val="1200"/>
              <a:buChar char="●"/>
              <a:defRPr sz="900"/>
            </a:lvl4pPr>
            <a:lvl5pPr marL="1714500" lvl="4" indent="-228600">
              <a:spcBef>
                <a:spcPts val="0"/>
              </a:spcBef>
              <a:spcAft>
                <a:spcPts val="0"/>
              </a:spcAft>
              <a:buSzPts val="1200"/>
              <a:buChar char="○"/>
              <a:defRPr sz="900"/>
            </a:lvl5pPr>
            <a:lvl6pPr marL="2057400" lvl="5" indent="-228600">
              <a:spcBef>
                <a:spcPts val="0"/>
              </a:spcBef>
              <a:spcAft>
                <a:spcPts val="0"/>
              </a:spcAft>
              <a:buSzPts val="1200"/>
              <a:buChar char="■"/>
              <a:defRPr sz="900"/>
            </a:lvl6pPr>
            <a:lvl7pPr marL="2400300" lvl="6" indent="-228600">
              <a:spcBef>
                <a:spcPts val="0"/>
              </a:spcBef>
              <a:spcAft>
                <a:spcPts val="0"/>
              </a:spcAft>
              <a:buSzPts val="1200"/>
              <a:buChar char="●"/>
              <a:defRPr sz="900"/>
            </a:lvl7pPr>
            <a:lvl8pPr marL="2743200" lvl="7" indent="-228600">
              <a:spcBef>
                <a:spcPts val="0"/>
              </a:spcBef>
              <a:spcAft>
                <a:spcPts val="0"/>
              </a:spcAft>
              <a:buSzPts val="1200"/>
              <a:buChar char="○"/>
              <a:defRPr sz="900"/>
            </a:lvl8pPr>
            <a:lvl9pPr marL="3086100" lvl="8" indent="-228600">
              <a:spcBef>
                <a:spcPts val="0"/>
              </a:spcBef>
              <a:spcAft>
                <a:spcPts val="0"/>
              </a:spcAft>
              <a:buSzPts val="1200"/>
              <a:buChar char="■"/>
              <a:defRPr sz="900"/>
            </a:lvl9pPr>
          </a:lstStyle>
          <a:p>
            <a:endParaRPr/>
          </a:p>
        </p:txBody>
      </p:sp>
      <p:sp>
        <p:nvSpPr>
          <p:cNvPr id="24" name="Google Shape;24;p5"/>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33775" y="555600"/>
            <a:ext cx="2106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1800"/>
            </a:lvl1pPr>
            <a:lvl2pPr lvl="1">
              <a:spcBef>
                <a:spcPts val="0"/>
              </a:spcBef>
              <a:spcAft>
                <a:spcPts val="0"/>
              </a:spcAft>
              <a:buSzPts val="2400"/>
              <a:buNone/>
              <a:defRPr sz="1800"/>
            </a:lvl2pPr>
            <a:lvl3pPr lvl="2">
              <a:spcBef>
                <a:spcPts val="0"/>
              </a:spcBef>
              <a:spcAft>
                <a:spcPts val="0"/>
              </a:spcAft>
              <a:buSzPts val="2400"/>
              <a:buNone/>
              <a:defRPr sz="1800"/>
            </a:lvl3pPr>
            <a:lvl4pPr lvl="3">
              <a:spcBef>
                <a:spcPts val="0"/>
              </a:spcBef>
              <a:spcAft>
                <a:spcPts val="0"/>
              </a:spcAft>
              <a:buSzPts val="2400"/>
              <a:buNone/>
              <a:defRPr sz="1800"/>
            </a:lvl4pPr>
            <a:lvl5pPr lvl="4">
              <a:spcBef>
                <a:spcPts val="0"/>
              </a:spcBef>
              <a:spcAft>
                <a:spcPts val="0"/>
              </a:spcAft>
              <a:buSzPts val="2400"/>
              <a:buNone/>
              <a:defRPr sz="1800"/>
            </a:lvl5pPr>
            <a:lvl6pPr lvl="5">
              <a:spcBef>
                <a:spcPts val="0"/>
              </a:spcBef>
              <a:spcAft>
                <a:spcPts val="0"/>
              </a:spcAft>
              <a:buSzPts val="2400"/>
              <a:buNone/>
              <a:defRPr sz="1800"/>
            </a:lvl6pPr>
            <a:lvl7pPr lvl="6">
              <a:spcBef>
                <a:spcPts val="0"/>
              </a:spcBef>
              <a:spcAft>
                <a:spcPts val="0"/>
              </a:spcAft>
              <a:buSzPts val="2400"/>
              <a:buNone/>
              <a:defRPr sz="1800"/>
            </a:lvl7pPr>
            <a:lvl8pPr lvl="7">
              <a:spcBef>
                <a:spcPts val="0"/>
              </a:spcBef>
              <a:spcAft>
                <a:spcPts val="0"/>
              </a:spcAft>
              <a:buSzPts val="2400"/>
              <a:buNone/>
              <a:defRPr sz="1800"/>
            </a:lvl8pPr>
            <a:lvl9pPr lvl="8">
              <a:spcBef>
                <a:spcPts val="0"/>
              </a:spcBef>
              <a:spcAft>
                <a:spcPts val="0"/>
              </a:spcAft>
              <a:buSzPts val="2400"/>
              <a:buNone/>
              <a:defRPr sz="1800"/>
            </a:lvl9pPr>
          </a:lstStyle>
          <a:p>
            <a:endParaRPr/>
          </a:p>
        </p:txBody>
      </p:sp>
      <p:sp>
        <p:nvSpPr>
          <p:cNvPr id="30" name="Google Shape;30;p7"/>
          <p:cNvSpPr txBox="1">
            <a:spLocks noGrp="1"/>
          </p:cNvSpPr>
          <p:nvPr>
            <p:ph type="body" idx="1"/>
          </p:nvPr>
        </p:nvSpPr>
        <p:spPr>
          <a:xfrm>
            <a:off x="233775" y="1389600"/>
            <a:ext cx="2106000" cy="3179400"/>
          </a:xfrm>
          <a:prstGeom prst="rect">
            <a:avLst/>
          </a:prstGeom>
        </p:spPr>
        <p:txBody>
          <a:bodyPr spcFirstLastPara="1" wrap="square" lIns="91425" tIns="91425" rIns="91425" bIns="91425" anchor="t" anchorCtr="0">
            <a:normAutofit/>
          </a:bodyPr>
          <a:lstStyle>
            <a:lvl1pPr marL="342900" lvl="0" indent="-228600">
              <a:spcBef>
                <a:spcPts val="0"/>
              </a:spcBef>
              <a:spcAft>
                <a:spcPts val="0"/>
              </a:spcAft>
              <a:buSzPts val="1200"/>
              <a:buChar char="●"/>
              <a:defRPr sz="900"/>
            </a:lvl1pPr>
            <a:lvl2pPr marL="685800" lvl="1" indent="-228600">
              <a:spcBef>
                <a:spcPts val="0"/>
              </a:spcBef>
              <a:spcAft>
                <a:spcPts val="0"/>
              </a:spcAft>
              <a:buSzPts val="1200"/>
              <a:buChar char="○"/>
              <a:defRPr sz="900"/>
            </a:lvl2pPr>
            <a:lvl3pPr marL="1028700" lvl="2" indent="-228600">
              <a:spcBef>
                <a:spcPts val="0"/>
              </a:spcBef>
              <a:spcAft>
                <a:spcPts val="0"/>
              </a:spcAft>
              <a:buSzPts val="1200"/>
              <a:buChar char="■"/>
              <a:defRPr sz="900"/>
            </a:lvl3pPr>
            <a:lvl4pPr marL="1371600" lvl="3" indent="-228600">
              <a:spcBef>
                <a:spcPts val="0"/>
              </a:spcBef>
              <a:spcAft>
                <a:spcPts val="0"/>
              </a:spcAft>
              <a:buSzPts val="1200"/>
              <a:buChar char="●"/>
              <a:defRPr sz="900"/>
            </a:lvl4pPr>
            <a:lvl5pPr marL="1714500" lvl="4" indent="-228600">
              <a:spcBef>
                <a:spcPts val="0"/>
              </a:spcBef>
              <a:spcAft>
                <a:spcPts val="0"/>
              </a:spcAft>
              <a:buSzPts val="1200"/>
              <a:buChar char="○"/>
              <a:defRPr sz="900"/>
            </a:lvl5pPr>
            <a:lvl6pPr marL="2057400" lvl="5" indent="-228600">
              <a:spcBef>
                <a:spcPts val="0"/>
              </a:spcBef>
              <a:spcAft>
                <a:spcPts val="0"/>
              </a:spcAft>
              <a:buSzPts val="1200"/>
              <a:buChar char="■"/>
              <a:defRPr sz="900"/>
            </a:lvl6pPr>
            <a:lvl7pPr marL="2400300" lvl="6" indent="-228600">
              <a:spcBef>
                <a:spcPts val="0"/>
              </a:spcBef>
              <a:spcAft>
                <a:spcPts val="0"/>
              </a:spcAft>
              <a:buSzPts val="1200"/>
              <a:buChar char="●"/>
              <a:defRPr sz="900"/>
            </a:lvl7pPr>
            <a:lvl8pPr marL="2743200" lvl="7" indent="-228600">
              <a:spcBef>
                <a:spcPts val="0"/>
              </a:spcBef>
              <a:spcAft>
                <a:spcPts val="0"/>
              </a:spcAft>
              <a:buSzPts val="1200"/>
              <a:buChar char="○"/>
              <a:defRPr sz="900"/>
            </a:lvl8pPr>
            <a:lvl9pPr marL="3086100" lvl="8" indent="-228600">
              <a:spcBef>
                <a:spcPts val="0"/>
              </a:spcBef>
              <a:spcAft>
                <a:spcPts val="0"/>
              </a:spcAft>
              <a:buSzPts val="1200"/>
              <a:buChar char="■"/>
              <a:defRPr sz="900"/>
            </a:lvl9pPr>
          </a:lstStyle>
          <a:p>
            <a:endParaRPr/>
          </a:p>
        </p:txBody>
      </p:sp>
      <p:sp>
        <p:nvSpPr>
          <p:cNvPr id="31" name="Google Shape;31;p7"/>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67688" y="450150"/>
            <a:ext cx="477585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3600"/>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a:endParaRPr/>
          </a:p>
        </p:txBody>
      </p:sp>
      <p:sp>
        <p:nvSpPr>
          <p:cNvPr id="34" name="Google Shape;34;p8"/>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429000" y="-125"/>
            <a:ext cx="3429000" cy="5143500"/>
          </a:xfrm>
          <a:prstGeom prst="rect">
            <a:avLst/>
          </a:prstGeom>
          <a:solidFill>
            <a:schemeClr val="lt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37" name="Google Shape;37;p9"/>
          <p:cNvSpPr txBox="1">
            <a:spLocks noGrp="1"/>
          </p:cNvSpPr>
          <p:nvPr>
            <p:ph type="title"/>
          </p:nvPr>
        </p:nvSpPr>
        <p:spPr>
          <a:xfrm>
            <a:off x="199125" y="1233175"/>
            <a:ext cx="30339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3150"/>
            </a:lvl1pPr>
            <a:lvl2pPr lvl="1" algn="ctr">
              <a:spcBef>
                <a:spcPts val="0"/>
              </a:spcBef>
              <a:spcAft>
                <a:spcPts val="0"/>
              </a:spcAft>
              <a:buSzPts val="4200"/>
              <a:buNone/>
              <a:defRPr sz="3150"/>
            </a:lvl2pPr>
            <a:lvl3pPr lvl="2" algn="ctr">
              <a:spcBef>
                <a:spcPts val="0"/>
              </a:spcBef>
              <a:spcAft>
                <a:spcPts val="0"/>
              </a:spcAft>
              <a:buSzPts val="4200"/>
              <a:buNone/>
              <a:defRPr sz="3150"/>
            </a:lvl3pPr>
            <a:lvl4pPr lvl="3" algn="ctr">
              <a:spcBef>
                <a:spcPts val="0"/>
              </a:spcBef>
              <a:spcAft>
                <a:spcPts val="0"/>
              </a:spcAft>
              <a:buSzPts val="4200"/>
              <a:buNone/>
              <a:defRPr sz="3150"/>
            </a:lvl4pPr>
            <a:lvl5pPr lvl="4" algn="ctr">
              <a:spcBef>
                <a:spcPts val="0"/>
              </a:spcBef>
              <a:spcAft>
                <a:spcPts val="0"/>
              </a:spcAft>
              <a:buSzPts val="4200"/>
              <a:buNone/>
              <a:defRPr sz="3150"/>
            </a:lvl5pPr>
            <a:lvl6pPr lvl="5" algn="ctr">
              <a:spcBef>
                <a:spcPts val="0"/>
              </a:spcBef>
              <a:spcAft>
                <a:spcPts val="0"/>
              </a:spcAft>
              <a:buSzPts val="4200"/>
              <a:buNone/>
              <a:defRPr sz="3150"/>
            </a:lvl6pPr>
            <a:lvl7pPr lvl="6" algn="ctr">
              <a:spcBef>
                <a:spcPts val="0"/>
              </a:spcBef>
              <a:spcAft>
                <a:spcPts val="0"/>
              </a:spcAft>
              <a:buSzPts val="4200"/>
              <a:buNone/>
              <a:defRPr sz="3150"/>
            </a:lvl7pPr>
            <a:lvl8pPr lvl="7" algn="ctr">
              <a:spcBef>
                <a:spcPts val="0"/>
              </a:spcBef>
              <a:spcAft>
                <a:spcPts val="0"/>
              </a:spcAft>
              <a:buSzPts val="4200"/>
              <a:buNone/>
              <a:defRPr sz="3150"/>
            </a:lvl8pPr>
            <a:lvl9pPr lvl="8" algn="ctr">
              <a:spcBef>
                <a:spcPts val="0"/>
              </a:spcBef>
              <a:spcAft>
                <a:spcPts val="0"/>
              </a:spcAft>
              <a:buSzPts val="4200"/>
              <a:buNone/>
              <a:defRPr sz="3150"/>
            </a:lvl9pPr>
          </a:lstStyle>
          <a:p>
            <a:endParaRPr/>
          </a:p>
        </p:txBody>
      </p:sp>
      <p:sp>
        <p:nvSpPr>
          <p:cNvPr id="38" name="Google Shape;38;p9"/>
          <p:cNvSpPr txBox="1">
            <a:spLocks noGrp="1"/>
          </p:cNvSpPr>
          <p:nvPr>
            <p:ph type="subTitle" idx="1"/>
          </p:nvPr>
        </p:nvSpPr>
        <p:spPr>
          <a:xfrm>
            <a:off x="199125" y="2803075"/>
            <a:ext cx="30339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1575"/>
            </a:lvl1pPr>
            <a:lvl2pPr lvl="1" algn="ctr">
              <a:lnSpc>
                <a:spcPct val="100000"/>
              </a:lnSpc>
              <a:spcBef>
                <a:spcPts val="0"/>
              </a:spcBef>
              <a:spcAft>
                <a:spcPts val="0"/>
              </a:spcAft>
              <a:buSzPts val="2100"/>
              <a:buNone/>
              <a:defRPr sz="1575"/>
            </a:lvl2pPr>
            <a:lvl3pPr lvl="2" algn="ctr">
              <a:lnSpc>
                <a:spcPct val="100000"/>
              </a:lnSpc>
              <a:spcBef>
                <a:spcPts val="0"/>
              </a:spcBef>
              <a:spcAft>
                <a:spcPts val="0"/>
              </a:spcAft>
              <a:buSzPts val="2100"/>
              <a:buNone/>
              <a:defRPr sz="1575"/>
            </a:lvl3pPr>
            <a:lvl4pPr lvl="3" algn="ctr">
              <a:lnSpc>
                <a:spcPct val="100000"/>
              </a:lnSpc>
              <a:spcBef>
                <a:spcPts val="0"/>
              </a:spcBef>
              <a:spcAft>
                <a:spcPts val="0"/>
              </a:spcAft>
              <a:buSzPts val="2100"/>
              <a:buNone/>
              <a:defRPr sz="1575"/>
            </a:lvl4pPr>
            <a:lvl5pPr lvl="4" algn="ctr">
              <a:lnSpc>
                <a:spcPct val="100000"/>
              </a:lnSpc>
              <a:spcBef>
                <a:spcPts val="0"/>
              </a:spcBef>
              <a:spcAft>
                <a:spcPts val="0"/>
              </a:spcAft>
              <a:buSzPts val="2100"/>
              <a:buNone/>
              <a:defRPr sz="1575"/>
            </a:lvl5pPr>
            <a:lvl6pPr lvl="5" algn="ctr">
              <a:lnSpc>
                <a:spcPct val="100000"/>
              </a:lnSpc>
              <a:spcBef>
                <a:spcPts val="0"/>
              </a:spcBef>
              <a:spcAft>
                <a:spcPts val="0"/>
              </a:spcAft>
              <a:buSzPts val="2100"/>
              <a:buNone/>
              <a:defRPr sz="1575"/>
            </a:lvl6pPr>
            <a:lvl7pPr lvl="6" algn="ctr">
              <a:lnSpc>
                <a:spcPct val="100000"/>
              </a:lnSpc>
              <a:spcBef>
                <a:spcPts val="0"/>
              </a:spcBef>
              <a:spcAft>
                <a:spcPts val="0"/>
              </a:spcAft>
              <a:buSzPts val="2100"/>
              <a:buNone/>
              <a:defRPr sz="1575"/>
            </a:lvl7pPr>
            <a:lvl8pPr lvl="7" algn="ctr">
              <a:lnSpc>
                <a:spcPct val="100000"/>
              </a:lnSpc>
              <a:spcBef>
                <a:spcPts val="0"/>
              </a:spcBef>
              <a:spcAft>
                <a:spcPts val="0"/>
              </a:spcAft>
              <a:buSzPts val="2100"/>
              <a:buNone/>
              <a:defRPr sz="1575"/>
            </a:lvl8pPr>
            <a:lvl9pPr lvl="8" algn="ctr">
              <a:lnSpc>
                <a:spcPct val="100000"/>
              </a:lnSpc>
              <a:spcBef>
                <a:spcPts val="0"/>
              </a:spcBef>
              <a:spcAft>
                <a:spcPts val="0"/>
              </a:spcAft>
              <a:buSzPts val="2100"/>
              <a:buNone/>
              <a:defRPr sz="1575"/>
            </a:lvl9pPr>
          </a:lstStyle>
          <a:p>
            <a:endParaRPr/>
          </a:p>
        </p:txBody>
      </p:sp>
      <p:sp>
        <p:nvSpPr>
          <p:cNvPr id="39" name="Google Shape;39;p9"/>
          <p:cNvSpPr txBox="1">
            <a:spLocks noGrp="1"/>
          </p:cNvSpPr>
          <p:nvPr>
            <p:ph type="body" idx="2"/>
          </p:nvPr>
        </p:nvSpPr>
        <p:spPr>
          <a:xfrm>
            <a:off x="3704625" y="724075"/>
            <a:ext cx="2877750" cy="3695100"/>
          </a:xfrm>
          <a:prstGeom prst="rect">
            <a:avLst/>
          </a:prstGeom>
        </p:spPr>
        <p:txBody>
          <a:bodyPr spcFirstLastPara="1" wrap="square" lIns="91425" tIns="91425" rIns="91425" bIns="91425" anchor="ctr" anchorCtr="0">
            <a:normAutofit/>
          </a:bodyPr>
          <a:lstStyle>
            <a:lvl1pPr marL="342900" lvl="0" indent="-257175">
              <a:spcBef>
                <a:spcPts val="0"/>
              </a:spcBef>
              <a:spcAft>
                <a:spcPts val="0"/>
              </a:spcAft>
              <a:buSzPts val="1800"/>
              <a:buChar char="●"/>
              <a:defRPr/>
            </a:lvl1pPr>
            <a:lvl2pPr marL="685800" lvl="1" indent="-238125">
              <a:spcBef>
                <a:spcPts val="0"/>
              </a:spcBef>
              <a:spcAft>
                <a:spcPts val="0"/>
              </a:spcAft>
              <a:buSzPts val="1400"/>
              <a:buChar char="○"/>
              <a:defRPr/>
            </a:lvl2pPr>
            <a:lvl3pPr marL="1028700" lvl="2" indent="-238125">
              <a:spcBef>
                <a:spcPts val="0"/>
              </a:spcBef>
              <a:spcAft>
                <a:spcPts val="0"/>
              </a:spcAft>
              <a:buSzPts val="1400"/>
              <a:buChar char="■"/>
              <a:defRPr/>
            </a:lvl3pPr>
            <a:lvl4pPr marL="1371600" lvl="3" indent="-238125">
              <a:spcBef>
                <a:spcPts val="0"/>
              </a:spcBef>
              <a:spcAft>
                <a:spcPts val="0"/>
              </a:spcAft>
              <a:buSzPts val="1400"/>
              <a:buChar char="●"/>
              <a:defRPr/>
            </a:lvl4pPr>
            <a:lvl5pPr marL="1714500" lvl="4" indent="-238125">
              <a:spcBef>
                <a:spcPts val="0"/>
              </a:spcBef>
              <a:spcAft>
                <a:spcPts val="0"/>
              </a:spcAft>
              <a:buSzPts val="1400"/>
              <a:buChar char="○"/>
              <a:defRPr/>
            </a:lvl5pPr>
            <a:lvl6pPr marL="2057400" lvl="5" indent="-238125">
              <a:spcBef>
                <a:spcPts val="0"/>
              </a:spcBef>
              <a:spcAft>
                <a:spcPts val="0"/>
              </a:spcAft>
              <a:buSzPts val="1400"/>
              <a:buChar char="■"/>
              <a:defRPr/>
            </a:lvl6pPr>
            <a:lvl7pPr marL="2400300" lvl="6" indent="-238125">
              <a:spcBef>
                <a:spcPts val="0"/>
              </a:spcBef>
              <a:spcAft>
                <a:spcPts val="0"/>
              </a:spcAft>
              <a:buSzPts val="1400"/>
              <a:buChar char="●"/>
              <a:defRPr/>
            </a:lvl7pPr>
            <a:lvl8pPr marL="2743200" lvl="7" indent="-238125">
              <a:spcBef>
                <a:spcPts val="0"/>
              </a:spcBef>
              <a:spcAft>
                <a:spcPts val="0"/>
              </a:spcAft>
              <a:buSzPts val="1400"/>
              <a:buChar char="○"/>
              <a:defRPr/>
            </a:lvl8pPr>
            <a:lvl9pPr marL="3086100" lvl="8" indent="-238125">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33775" y="4230575"/>
            <a:ext cx="4499100" cy="605100"/>
          </a:xfrm>
          <a:prstGeom prst="rect">
            <a:avLst/>
          </a:prstGeom>
        </p:spPr>
        <p:txBody>
          <a:bodyPr spcFirstLastPara="1" wrap="square" lIns="91425" tIns="91425" rIns="91425" bIns="91425" anchor="ctr" anchorCtr="0">
            <a:normAutofit/>
          </a:bodyPr>
          <a:lstStyle>
            <a:lvl1pPr marL="342900" lvl="0" indent="-17145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33775" y="1106125"/>
            <a:ext cx="639045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9000"/>
            </a:lvl1pPr>
            <a:lvl2pPr lvl="1" algn="ctr">
              <a:spcBef>
                <a:spcPts val="0"/>
              </a:spcBef>
              <a:spcAft>
                <a:spcPts val="0"/>
              </a:spcAft>
              <a:buSzPts val="12000"/>
              <a:buNone/>
              <a:defRPr sz="9000"/>
            </a:lvl2pPr>
            <a:lvl3pPr lvl="2" algn="ctr">
              <a:spcBef>
                <a:spcPts val="0"/>
              </a:spcBef>
              <a:spcAft>
                <a:spcPts val="0"/>
              </a:spcAft>
              <a:buSzPts val="12000"/>
              <a:buNone/>
              <a:defRPr sz="9000"/>
            </a:lvl3pPr>
            <a:lvl4pPr lvl="3" algn="ctr">
              <a:spcBef>
                <a:spcPts val="0"/>
              </a:spcBef>
              <a:spcAft>
                <a:spcPts val="0"/>
              </a:spcAft>
              <a:buSzPts val="12000"/>
              <a:buNone/>
              <a:defRPr sz="9000"/>
            </a:lvl4pPr>
            <a:lvl5pPr lvl="4" algn="ctr">
              <a:spcBef>
                <a:spcPts val="0"/>
              </a:spcBef>
              <a:spcAft>
                <a:spcPts val="0"/>
              </a:spcAft>
              <a:buSzPts val="12000"/>
              <a:buNone/>
              <a:defRPr sz="9000"/>
            </a:lvl5pPr>
            <a:lvl6pPr lvl="5" algn="ctr">
              <a:spcBef>
                <a:spcPts val="0"/>
              </a:spcBef>
              <a:spcAft>
                <a:spcPts val="0"/>
              </a:spcAft>
              <a:buSzPts val="12000"/>
              <a:buNone/>
              <a:defRPr sz="9000"/>
            </a:lvl6pPr>
            <a:lvl7pPr lvl="6" algn="ctr">
              <a:spcBef>
                <a:spcPts val="0"/>
              </a:spcBef>
              <a:spcAft>
                <a:spcPts val="0"/>
              </a:spcAft>
              <a:buSzPts val="12000"/>
              <a:buNone/>
              <a:defRPr sz="9000"/>
            </a:lvl7pPr>
            <a:lvl8pPr lvl="7" algn="ctr">
              <a:spcBef>
                <a:spcPts val="0"/>
              </a:spcBef>
              <a:spcAft>
                <a:spcPts val="0"/>
              </a:spcAft>
              <a:buSzPts val="12000"/>
              <a:buNone/>
              <a:defRPr sz="9000"/>
            </a:lvl8pPr>
            <a:lvl9pPr lvl="8" algn="ctr">
              <a:spcBef>
                <a:spcPts val="0"/>
              </a:spcBef>
              <a:spcAft>
                <a:spcPts val="0"/>
              </a:spcAft>
              <a:buSzPts val="12000"/>
              <a:buNone/>
              <a:defRPr sz="9000"/>
            </a:lvl9pPr>
          </a:lstStyle>
          <a:p>
            <a:r>
              <a:t>xx%</a:t>
            </a:r>
          </a:p>
        </p:txBody>
      </p:sp>
      <p:sp>
        <p:nvSpPr>
          <p:cNvPr id="46" name="Google Shape;46;p11"/>
          <p:cNvSpPr txBox="1">
            <a:spLocks noGrp="1"/>
          </p:cNvSpPr>
          <p:nvPr>
            <p:ph type="body" idx="1"/>
          </p:nvPr>
        </p:nvSpPr>
        <p:spPr>
          <a:xfrm>
            <a:off x="233775" y="3152225"/>
            <a:ext cx="6390450" cy="1300800"/>
          </a:xfrm>
          <a:prstGeom prst="rect">
            <a:avLst/>
          </a:prstGeom>
        </p:spPr>
        <p:txBody>
          <a:bodyPr spcFirstLastPara="1" wrap="square" lIns="91425" tIns="91425" rIns="91425" bIns="91425" anchor="t" anchorCtr="0">
            <a:normAutofit/>
          </a:bodyPr>
          <a:lstStyle>
            <a:lvl1pPr marL="342900" lvl="0" indent="-257175" algn="ctr">
              <a:spcBef>
                <a:spcPts val="0"/>
              </a:spcBef>
              <a:spcAft>
                <a:spcPts val="0"/>
              </a:spcAft>
              <a:buSzPts val="1800"/>
              <a:buChar char="●"/>
              <a:defRPr/>
            </a:lvl1pPr>
            <a:lvl2pPr marL="685800" lvl="1" indent="-238125" algn="ctr">
              <a:spcBef>
                <a:spcPts val="0"/>
              </a:spcBef>
              <a:spcAft>
                <a:spcPts val="0"/>
              </a:spcAft>
              <a:buSzPts val="1400"/>
              <a:buChar char="○"/>
              <a:defRPr/>
            </a:lvl2pPr>
            <a:lvl3pPr marL="1028700" lvl="2" indent="-238125" algn="ctr">
              <a:spcBef>
                <a:spcPts val="0"/>
              </a:spcBef>
              <a:spcAft>
                <a:spcPts val="0"/>
              </a:spcAft>
              <a:buSzPts val="1400"/>
              <a:buChar char="■"/>
              <a:defRPr/>
            </a:lvl3pPr>
            <a:lvl4pPr marL="1371600" lvl="3" indent="-238125" algn="ctr">
              <a:spcBef>
                <a:spcPts val="0"/>
              </a:spcBef>
              <a:spcAft>
                <a:spcPts val="0"/>
              </a:spcAft>
              <a:buSzPts val="1400"/>
              <a:buChar char="●"/>
              <a:defRPr/>
            </a:lvl4pPr>
            <a:lvl5pPr marL="1714500" lvl="4" indent="-238125" algn="ctr">
              <a:spcBef>
                <a:spcPts val="0"/>
              </a:spcBef>
              <a:spcAft>
                <a:spcPts val="0"/>
              </a:spcAft>
              <a:buSzPts val="1400"/>
              <a:buChar char="○"/>
              <a:defRPr/>
            </a:lvl5pPr>
            <a:lvl6pPr marL="2057400" lvl="5" indent="-238125" algn="ctr">
              <a:spcBef>
                <a:spcPts val="0"/>
              </a:spcBef>
              <a:spcAft>
                <a:spcPts val="0"/>
              </a:spcAft>
              <a:buSzPts val="1400"/>
              <a:buChar char="■"/>
              <a:defRPr/>
            </a:lvl6pPr>
            <a:lvl7pPr marL="2400300" lvl="6" indent="-238125" algn="ctr">
              <a:spcBef>
                <a:spcPts val="0"/>
              </a:spcBef>
              <a:spcAft>
                <a:spcPts val="0"/>
              </a:spcAft>
              <a:buSzPts val="1400"/>
              <a:buChar char="●"/>
              <a:defRPr/>
            </a:lvl7pPr>
            <a:lvl8pPr marL="2743200" lvl="7" indent="-238125" algn="ctr">
              <a:spcBef>
                <a:spcPts val="0"/>
              </a:spcBef>
              <a:spcAft>
                <a:spcPts val="0"/>
              </a:spcAft>
              <a:buSzPts val="1400"/>
              <a:buChar char="○"/>
              <a:defRPr/>
            </a:lvl8pPr>
            <a:lvl9pPr marL="3086100" lvl="8" indent="-238125"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3775" y="445025"/>
            <a:ext cx="639045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33775" y="1152475"/>
            <a:ext cx="639045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rmAutofit/>
          </a:bodyPr>
          <a:lstStyle>
            <a:lvl1pPr lvl="0" algn="r">
              <a:buNone/>
              <a:defRPr sz="750">
                <a:solidFill>
                  <a:schemeClr val="dk2"/>
                </a:solidFill>
              </a:defRPr>
            </a:lvl1pPr>
            <a:lvl2pPr lvl="1" algn="r">
              <a:buNone/>
              <a:defRPr sz="750">
                <a:solidFill>
                  <a:schemeClr val="dk2"/>
                </a:solidFill>
              </a:defRPr>
            </a:lvl2pPr>
            <a:lvl3pPr lvl="2" algn="r">
              <a:buNone/>
              <a:defRPr sz="750">
                <a:solidFill>
                  <a:schemeClr val="dk2"/>
                </a:solidFill>
              </a:defRPr>
            </a:lvl3pPr>
            <a:lvl4pPr lvl="3" algn="r">
              <a:buNone/>
              <a:defRPr sz="750">
                <a:solidFill>
                  <a:schemeClr val="dk2"/>
                </a:solidFill>
              </a:defRPr>
            </a:lvl4pPr>
            <a:lvl5pPr lvl="4" algn="r">
              <a:buNone/>
              <a:defRPr sz="750">
                <a:solidFill>
                  <a:schemeClr val="dk2"/>
                </a:solidFill>
              </a:defRPr>
            </a:lvl5pPr>
            <a:lvl6pPr lvl="5" algn="r">
              <a:buNone/>
              <a:defRPr sz="750">
                <a:solidFill>
                  <a:schemeClr val="dk2"/>
                </a:solidFill>
              </a:defRPr>
            </a:lvl6pPr>
            <a:lvl7pPr lvl="6" algn="r">
              <a:buNone/>
              <a:defRPr sz="750">
                <a:solidFill>
                  <a:schemeClr val="dk2"/>
                </a:solidFill>
              </a:defRPr>
            </a:lvl7pPr>
            <a:lvl8pPr lvl="7" algn="r">
              <a:buNone/>
              <a:defRPr sz="750">
                <a:solidFill>
                  <a:schemeClr val="dk2"/>
                </a:solidFill>
              </a:defRPr>
            </a:lvl8pPr>
            <a:lvl9pPr lvl="8" algn="r">
              <a:buNone/>
              <a:defRPr sz="750">
                <a:solidFill>
                  <a:schemeClr val="dk2"/>
                </a:solidFill>
              </a:defRPr>
            </a:lvl9pPr>
          </a:lstStyle>
          <a:p>
            <a:fld id="{00000000-1234-1234-1234-123412341234}" type="slidenum">
              <a:rPr lang="pt-BR" smtClean="0"/>
              <a:pPr/>
              <a:t>‹nº›</a:t>
            </a:fld>
            <a:endParaRPr lang="pt-B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hyperlink" Target="https://elleondejudarugiendo.blogspot.com/2013/07/biblia-biblia-reina-valera-1960-pdf.html" TargetMode="External"/><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hyperlink" Target="https://elleondejudarugiendo.blogspot.com/2013/07/biblia-biblia-reina-valera-1960-pdf.html" TargetMode="Externa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55" name="Google Shape;55;p13"/>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56" name="Google Shape;56;p13"/>
          <p:cNvPicPr preferRelativeResize="0"/>
          <p:nvPr/>
        </p:nvPicPr>
        <p:blipFill>
          <a:blip r:embed="rId3">
            <a:alphaModFix/>
          </a:blip>
          <a:stretch>
            <a:fillRect/>
          </a:stretch>
        </p:blipFill>
        <p:spPr>
          <a:xfrm>
            <a:off x="8930" y="0"/>
            <a:ext cx="6840141"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8930" y="0"/>
            <a:ext cx="6840141" cy="5143500"/>
          </a:xfrm>
          <a:prstGeom prst="rect">
            <a:avLst/>
          </a:prstGeom>
          <a:noFill/>
          <a:ln>
            <a:noFill/>
          </a:ln>
        </p:spPr>
      </p:pic>
      <p:pic>
        <p:nvPicPr>
          <p:cNvPr id="5" name="Imagem 4">
            <a:extLst>
              <a:ext uri="{FF2B5EF4-FFF2-40B4-BE49-F238E27FC236}">
                <a16:creationId xmlns:a16="http://schemas.microsoft.com/office/drawing/2014/main" id="{1290E030-F10A-4707-BEA9-DA713B651D54}"/>
              </a:ext>
            </a:extLst>
          </p:cNvPr>
          <p:cNvPicPr>
            <a:picLocks noChangeAspect="1"/>
          </p:cNvPicPr>
          <p:nvPr/>
        </p:nvPicPr>
        <p:blipFill>
          <a:blip r:embed="rId4"/>
          <a:stretch>
            <a:fillRect/>
          </a:stretch>
        </p:blipFill>
        <p:spPr>
          <a:xfrm>
            <a:off x="3988088" y="938772"/>
            <a:ext cx="2748557" cy="2064643"/>
          </a:xfrm>
          <a:prstGeom prst="rect">
            <a:avLst/>
          </a:prstGeom>
        </p:spPr>
      </p:pic>
      <p:sp>
        <p:nvSpPr>
          <p:cNvPr id="6" name="Retângulo 5">
            <a:extLst>
              <a:ext uri="{FF2B5EF4-FFF2-40B4-BE49-F238E27FC236}">
                <a16:creationId xmlns:a16="http://schemas.microsoft.com/office/drawing/2014/main" id="{63D46751-5D5C-4F70-8455-147965A8CC68}"/>
              </a:ext>
            </a:extLst>
          </p:cNvPr>
          <p:cNvSpPr/>
          <p:nvPr/>
        </p:nvSpPr>
        <p:spPr>
          <a:xfrm>
            <a:off x="339810" y="-13573"/>
            <a:ext cx="4049584" cy="4739759"/>
          </a:xfrm>
          <a:prstGeom prst="rect">
            <a:avLst/>
          </a:prstGeom>
        </p:spPr>
        <p:txBody>
          <a:bodyPr wrap="square">
            <a:spAutoFit/>
          </a:bodyPr>
          <a:lstStyle/>
          <a:p>
            <a:r>
              <a:rPr lang="pt-BR" sz="2800" dirty="0">
                <a:latin typeface="AmericanTypewriter"/>
              </a:rPr>
              <a:t>primeiro acesso a</a:t>
            </a:r>
          </a:p>
          <a:p>
            <a:r>
              <a:rPr lang="pt-BR" sz="2800" dirty="0">
                <a:latin typeface="AmericanTypewriter"/>
              </a:rPr>
              <a:t>pornografia é com</a:t>
            </a:r>
          </a:p>
          <a:p>
            <a:r>
              <a:rPr lang="pt-BR" sz="5400" b="1" dirty="0">
                <a:solidFill>
                  <a:srgbClr val="C00000"/>
                </a:solidFill>
                <a:latin typeface="AmericanTypewriter-Bold"/>
              </a:rPr>
              <a:t>11 anos</a:t>
            </a:r>
          </a:p>
          <a:p>
            <a:r>
              <a:rPr lang="pt-BR" sz="2800" dirty="0">
                <a:latin typeface="AmericanTypewriter"/>
              </a:rPr>
              <a:t>Assistem online</a:t>
            </a:r>
          </a:p>
          <a:p>
            <a:r>
              <a:rPr lang="pt-BR" sz="5400" b="1" dirty="0">
                <a:solidFill>
                  <a:srgbClr val="C00000"/>
                </a:solidFill>
                <a:latin typeface="AmericanTypewriter-Bold"/>
              </a:rPr>
              <a:t>12 a 18 anos</a:t>
            </a:r>
          </a:p>
          <a:p>
            <a:r>
              <a:rPr lang="pt-BR" sz="2800" dirty="0">
                <a:latin typeface="AmericanTypewriter"/>
              </a:rPr>
              <a:t>adolescentes que assistem</a:t>
            </a:r>
          </a:p>
          <a:p>
            <a:r>
              <a:rPr lang="pt-BR" sz="2800" dirty="0">
                <a:latin typeface="AmericanTypewriter"/>
              </a:rPr>
              <a:t>pornografia regularmente</a:t>
            </a:r>
            <a:endParaRPr lang="pt-BR" sz="2800" b="1" dirty="0">
              <a:latin typeface="AmericanTypewriter-Bold"/>
            </a:endParaRPr>
          </a:p>
          <a:p>
            <a:r>
              <a:rPr lang="pt-BR" sz="5400" b="1" dirty="0">
                <a:solidFill>
                  <a:srgbClr val="C00000"/>
                </a:solidFill>
                <a:latin typeface="AmericanTypewriter-Bold"/>
              </a:rPr>
              <a:t>11 milhões</a:t>
            </a:r>
            <a:endParaRPr lang="pt-BR" sz="2800" dirty="0"/>
          </a:p>
        </p:txBody>
      </p:sp>
    </p:spTree>
    <p:extLst>
      <p:ext uri="{BB962C8B-B14F-4D97-AF65-F5344CB8AC3E}">
        <p14:creationId xmlns:p14="http://schemas.microsoft.com/office/powerpoint/2010/main" val="132845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8930" y="0"/>
            <a:ext cx="6840141" cy="5143500"/>
          </a:xfrm>
          <a:prstGeom prst="rect">
            <a:avLst/>
          </a:prstGeom>
          <a:noFill/>
          <a:ln>
            <a:noFill/>
          </a:ln>
        </p:spPr>
      </p:pic>
      <p:pic>
        <p:nvPicPr>
          <p:cNvPr id="5" name="Imagem 4">
            <a:extLst>
              <a:ext uri="{FF2B5EF4-FFF2-40B4-BE49-F238E27FC236}">
                <a16:creationId xmlns:a16="http://schemas.microsoft.com/office/drawing/2014/main" id="{0C29BE10-7290-4E19-8C37-326F09707665}"/>
              </a:ext>
            </a:extLst>
          </p:cNvPr>
          <p:cNvPicPr>
            <a:picLocks noChangeAspect="1"/>
          </p:cNvPicPr>
          <p:nvPr/>
        </p:nvPicPr>
        <p:blipFill>
          <a:blip r:embed="rId4"/>
          <a:stretch>
            <a:fillRect/>
          </a:stretch>
        </p:blipFill>
        <p:spPr>
          <a:xfrm>
            <a:off x="346908" y="696329"/>
            <a:ext cx="4090223" cy="3073718"/>
          </a:xfrm>
          <a:prstGeom prst="rect">
            <a:avLst/>
          </a:prstGeom>
        </p:spPr>
      </p:pic>
      <p:sp>
        <p:nvSpPr>
          <p:cNvPr id="6" name="Retângulo 5">
            <a:extLst>
              <a:ext uri="{FF2B5EF4-FFF2-40B4-BE49-F238E27FC236}">
                <a16:creationId xmlns:a16="http://schemas.microsoft.com/office/drawing/2014/main" id="{F20A7C78-0DCC-4501-8184-3CC0CDC76E6C}"/>
              </a:ext>
            </a:extLst>
          </p:cNvPr>
          <p:cNvSpPr/>
          <p:nvPr/>
        </p:nvSpPr>
        <p:spPr>
          <a:xfrm>
            <a:off x="4420589" y="949589"/>
            <a:ext cx="2648482" cy="2000548"/>
          </a:xfrm>
          <a:prstGeom prst="rect">
            <a:avLst/>
          </a:prstGeom>
        </p:spPr>
        <p:txBody>
          <a:bodyPr wrap="none">
            <a:spAutoFit/>
          </a:bodyPr>
          <a:lstStyle/>
          <a:p>
            <a:r>
              <a:rPr lang="pt-BR" sz="9600" b="1" dirty="0">
                <a:solidFill>
                  <a:srgbClr val="C00000"/>
                </a:solidFill>
                <a:latin typeface="AmericanTypewriter-Bold"/>
              </a:rPr>
              <a:t>58%</a:t>
            </a:r>
          </a:p>
          <a:p>
            <a:r>
              <a:rPr lang="pt-BR" sz="2800" dirty="0">
                <a:solidFill>
                  <a:srgbClr val="C00000"/>
                </a:solidFill>
                <a:latin typeface="AmericanTypewriter-Bold"/>
              </a:rPr>
              <a:t>dos divórcios</a:t>
            </a:r>
            <a:endParaRPr lang="pt-BR" sz="2800" dirty="0">
              <a:solidFill>
                <a:srgbClr val="C00000"/>
              </a:solidFill>
            </a:endParaRPr>
          </a:p>
        </p:txBody>
      </p:sp>
    </p:spTree>
    <p:extLst>
      <p:ext uri="{BB962C8B-B14F-4D97-AF65-F5344CB8AC3E}">
        <p14:creationId xmlns:p14="http://schemas.microsoft.com/office/powerpoint/2010/main" val="4208474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8930" y="0"/>
            <a:ext cx="6840141" cy="5143500"/>
          </a:xfrm>
          <a:prstGeom prst="rect">
            <a:avLst/>
          </a:prstGeom>
          <a:noFill/>
          <a:ln>
            <a:noFill/>
          </a:ln>
        </p:spPr>
      </p:pic>
      <p:sp>
        <p:nvSpPr>
          <p:cNvPr id="5" name="Retângulo 4">
            <a:extLst>
              <a:ext uri="{FF2B5EF4-FFF2-40B4-BE49-F238E27FC236}">
                <a16:creationId xmlns:a16="http://schemas.microsoft.com/office/drawing/2014/main" id="{C89B1D72-4FC5-4213-B066-BFE11E3A5216}"/>
              </a:ext>
            </a:extLst>
          </p:cNvPr>
          <p:cNvSpPr/>
          <p:nvPr/>
        </p:nvSpPr>
        <p:spPr>
          <a:xfrm>
            <a:off x="581676" y="328255"/>
            <a:ext cx="6492240" cy="4093428"/>
          </a:xfrm>
          <a:prstGeom prst="rect">
            <a:avLst/>
          </a:prstGeom>
        </p:spPr>
        <p:txBody>
          <a:bodyPr wrap="square">
            <a:spAutoFit/>
          </a:bodyPr>
          <a:lstStyle/>
          <a:p>
            <a:r>
              <a:rPr lang="pt-BR" sz="2800" b="1" u="sng" dirty="0">
                <a:latin typeface="AmericanTypewriter-Bold"/>
              </a:rPr>
              <a:t>9h-17h</a:t>
            </a:r>
            <a:r>
              <a:rPr lang="pt-BR" sz="2800" b="1" dirty="0">
                <a:latin typeface="AmericanTypewriter-Bold"/>
              </a:rPr>
              <a:t>   </a:t>
            </a:r>
            <a:r>
              <a:rPr lang="pt-BR" sz="5400" b="1" dirty="0">
                <a:solidFill>
                  <a:srgbClr val="C00000"/>
                </a:solidFill>
                <a:latin typeface="AmericanTypewriter-Bold"/>
              </a:rPr>
              <a:t>70% </a:t>
            </a:r>
            <a:r>
              <a:rPr lang="pt-BR" sz="2800" dirty="0">
                <a:latin typeface="AmericanTypewriter-Bold"/>
              </a:rPr>
              <a:t>dos acessos</a:t>
            </a:r>
          </a:p>
          <a:p>
            <a:endParaRPr lang="pt-BR" sz="2800" dirty="0">
              <a:latin typeface="AmericanTypewriter-Bold"/>
            </a:endParaRPr>
          </a:p>
          <a:p>
            <a:r>
              <a:rPr lang="pt-BR" sz="5400" b="1" dirty="0">
                <a:solidFill>
                  <a:srgbClr val="C00000"/>
                </a:solidFill>
                <a:latin typeface="AmericanTypewriter-Bold"/>
              </a:rPr>
              <a:t>20% </a:t>
            </a:r>
            <a:r>
              <a:rPr lang="pt-BR" sz="2800" dirty="0">
                <a:latin typeface="AmericanTypewriter"/>
              </a:rPr>
              <a:t>acessos no trabalho</a:t>
            </a:r>
          </a:p>
          <a:p>
            <a:r>
              <a:rPr lang="pt-BR" sz="5400" b="1" dirty="0">
                <a:solidFill>
                  <a:srgbClr val="C00000"/>
                </a:solidFill>
                <a:latin typeface="AmericanTypewriter-Bold"/>
              </a:rPr>
              <a:t>1/3</a:t>
            </a:r>
            <a:r>
              <a:rPr lang="pt-BR" sz="9600" b="1" dirty="0">
                <a:latin typeface="AmericanTypewriter-Bold"/>
              </a:rPr>
              <a:t> </a:t>
            </a:r>
            <a:r>
              <a:rPr lang="pt-BR" sz="2800" dirty="0">
                <a:latin typeface="AmericanTypewriter"/>
              </a:rPr>
              <a:t>demissões por uso inapropriado da internet</a:t>
            </a:r>
            <a:endParaRPr lang="pt-BR" sz="2800" dirty="0"/>
          </a:p>
        </p:txBody>
      </p:sp>
    </p:spTree>
    <p:extLst>
      <p:ext uri="{BB962C8B-B14F-4D97-AF65-F5344CB8AC3E}">
        <p14:creationId xmlns:p14="http://schemas.microsoft.com/office/powerpoint/2010/main" val="1086269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8930" y="0"/>
            <a:ext cx="6840141" cy="5143500"/>
          </a:xfrm>
          <a:prstGeom prst="rect">
            <a:avLst/>
          </a:prstGeom>
          <a:noFill/>
          <a:ln>
            <a:noFill/>
          </a:ln>
        </p:spPr>
      </p:pic>
      <p:pic>
        <p:nvPicPr>
          <p:cNvPr id="5" name="Espaço Reservado para Conteúdo 3">
            <a:extLst>
              <a:ext uri="{FF2B5EF4-FFF2-40B4-BE49-F238E27FC236}">
                <a16:creationId xmlns:a16="http://schemas.microsoft.com/office/drawing/2014/main" id="{3F61004F-EE56-48BF-9B04-78F8AC8A7A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9" y="-55876"/>
            <a:ext cx="6840141" cy="5143500"/>
          </a:xfrm>
          <a:prstGeom prst="rect">
            <a:avLst/>
          </a:prstGeom>
          <a:noFill/>
          <a:ln>
            <a:noFill/>
          </a:ln>
        </p:spPr>
      </p:pic>
      <p:sp>
        <p:nvSpPr>
          <p:cNvPr id="2" name="CaixaDeTexto 1">
            <a:extLst>
              <a:ext uri="{FF2B5EF4-FFF2-40B4-BE49-F238E27FC236}">
                <a16:creationId xmlns:a16="http://schemas.microsoft.com/office/drawing/2014/main" id="{453C953B-F7D6-4476-9273-3127C1EA3B79}"/>
              </a:ext>
            </a:extLst>
          </p:cNvPr>
          <p:cNvSpPr txBox="1"/>
          <p:nvPr/>
        </p:nvSpPr>
        <p:spPr>
          <a:xfrm>
            <a:off x="3138617" y="369852"/>
            <a:ext cx="3260829" cy="461665"/>
          </a:xfrm>
          <a:prstGeom prst="rect">
            <a:avLst/>
          </a:prstGeom>
          <a:noFill/>
        </p:spPr>
        <p:txBody>
          <a:bodyPr wrap="none" rtlCol="0">
            <a:spAutoFit/>
          </a:bodyPr>
          <a:lstStyle/>
          <a:p>
            <a:r>
              <a:rPr lang="pt-BR" sz="2400" b="1" dirty="0"/>
              <a:t>Pornografia na Igreja</a:t>
            </a:r>
          </a:p>
        </p:txBody>
      </p:sp>
    </p:spTree>
    <p:extLst>
      <p:ext uri="{BB962C8B-B14F-4D97-AF65-F5344CB8AC3E}">
        <p14:creationId xmlns:p14="http://schemas.microsoft.com/office/powerpoint/2010/main" val="2872376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436" y="0"/>
            <a:ext cx="6928865" cy="5048250"/>
          </a:xfrm>
        </p:spPr>
      </p:pic>
      <p:sp>
        <p:nvSpPr>
          <p:cNvPr id="5" name="CaixaDeTexto 4"/>
          <p:cNvSpPr txBox="1"/>
          <p:nvPr/>
        </p:nvSpPr>
        <p:spPr>
          <a:xfrm>
            <a:off x="2949868" y="0"/>
            <a:ext cx="3918561" cy="1292662"/>
          </a:xfrm>
          <a:prstGeom prst="rect">
            <a:avLst/>
          </a:prstGeom>
          <a:noFill/>
        </p:spPr>
        <p:txBody>
          <a:bodyPr wrap="square" rtlCol="0">
            <a:spAutoFit/>
          </a:bodyPr>
          <a:lstStyle/>
          <a:p>
            <a:pPr algn="ctr"/>
            <a:r>
              <a:rPr lang="pt-BR" sz="3600" b="1" dirty="0"/>
              <a:t>68% </a:t>
            </a:r>
            <a:r>
              <a:rPr lang="pt-BR" sz="2100" b="1" dirty="0"/>
              <a:t>dos homens que vão a igreja acessam pornografia regularmente</a:t>
            </a:r>
          </a:p>
        </p:txBody>
      </p:sp>
      <p:sp>
        <p:nvSpPr>
          <p:cNvPr id="6" name="CaixaDeTexto 5"/>
          <p:cNvSpPr txBox="1"/>
          <p:nvPr/>
        </p:nvSpPr>
        <p:spPr>
          <a:xfrm>
            <a:off x="268299" y="2292511"/>
            <a:ext cx="6882012" cy="1754326"/>
          </a:xfrm>
          <a:prstGeom prst="rect">
            <a:avLst/>
          </a:prstGeom>
          <a:noFill/>
        </p:spPr>
        <p:txBody>
          <a:bodyPr wrap="none" rtlCol="0">
            <a:spAutoFit/>
          </a:bodyPr>
          <a:lstStyle/>
          <a:p>
            <a:r>
              <a:rPr lang="pt-BR" sz="3600" b="1" dirty="0">
                <a:solidFill>
                  <a:srgbClr val="FFFF00"/>
                </a:solidFill>
              </a:rPr>
              <a:t>       76% </a:t>
            </a:r>
            <a:r>
              <a:rPr lang="pt-BR" sz="2100" b="1" dirty="0">
                <a:solidFill>
                  <a:schemeClr val="bg1"/>
                </a:solidFill>
              </a:rPr>
              <a:t>dos jovens de 18 a 24 anos</a:t>
            </a:r>
          </a:p>
          <a:p>
            <a:r>
              <a:rPr lang="pt-BR" sz="3600" b="1" dirty="0">
                <a:solidFill>
                  <a:srgbClr val="FFFF00"/>
                </a:solidFill>
              </a:rPr>
              <a:t>49% </a:t>
            </a:r>
            <a:r>
              <a:rPr lang="pt-BR" sz="2100" b="1" dirty="0">
                <a:solidFill>
                  <a:schemeClr val="bg1"/>
                </a:solidFill>
              </a:rPr>
              <a:t>tem amigos que acessam regularmente</a:t>
            </a:r>
          </a:p>
          <a:p>
            <a:r>
              <a:rPr lang="pt-BR" sz="3600" b="1" dirty="0">
                <a:solidFill>
                  <a:srgbClr val="FFFF00"/>
                </a:solidFill>
              </a:rPr>
              <a:t>		33% </a:t>
            </a:r>
            <a:r>
              <a:rPr lang="pt-BR" sz="2100" b="1" dirty="0">
                <a:solidFill>
                  <a:schemeClr val="bg1"/>
                </a:solidFill>
              </a:rPr>
              <a:t>das mulheres de 13 a 24 anos</a:t>
            </a:r>
          </a:p>
        </p:txBody>
      </p:sp>
    </p:spTree>
    <p:extLst>
      <p:ext uri="{BB962C8B-B14F-4D97-AF65-F5344CB8AC3E}">
        <p14:creationId xmlns:p14="http://schemas.microsoft.com/office/powerpoint/2010/main" val="96717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8930" y="0"/>
            <a:ext cx="6840141" cy="5143500"/>
          </a:xfrm>
          <a:prstGeom prst="rect">
            <a:avLst/>
          </a:prstGeom>
          <a:noFill/>
          <a:ln>
            <a:noFill/>
          </a:ln>
        </p:spPr>
      </p:pic>
      <p:sp>
        <p:nvSpPr>
          <p:cNvPr id="5" name="Espaço Reservado para Conteúdo 2">
            <a:extLst>
              <a:ext uri="{FF2B5EF4-FFF2-40B4-BE49-F238E27FC236}">
                <a16:creationId xmlns:a16="http://schemas.microsoft.com/office/drawing/2014/main" id="{CE8B2FF3-D93F-43BF-BB98-AB88363129F6}"/>
              </a:ext>
            </a:extLst>
          </p:cNvPr>
          <p:cNvSpPr txBox="1">
            <a:spLocks/>
          </p:cNvSpPr>
          <p:nvPr/>
        </p:nvSpPr>
        <p:spPr>
          <a:xfrm>
            <a:off x="387024" y="678627"/>
            <a:ext cx="6083951" cy="3263504"/>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9pPr>
          </a:lstStyle>
          <a:p>
            <a:pPr marL="0" indent="0"/>
            <a:r>
              <a:rPr lang="pt-BR" sz="2800" i="1" dirty="0">
                <a:solidFill>
                  <a:schemeClr val="tx1"/>
                </a:solidFill>
              </a:rPr>
              <a:t>“A queda da igreja não será pela desculpa da falta de educação. Será pela desintegração das famílias dentro dela”.</a:t>
            </a:r>
          </a:p>
          <a:p>
            <a:pPr marL="0" indent="0"/>
            <a:r>
              <a:rPr lang="pt-BR" sz="2000" dirty="0">
                <a:solidFill>
                  <a:schemeClr val="tx1"/>
                </a:solidFill>
              </a:rPr>
              <a:t>Josh </a:t>
            </a:r>
            <a:r>
              <a:rPr lang="pt-BR" sz="2000" dirty="0" err="1">
                <a:solidFill>
                  <a:schemeClr val="tx1"/>
                </a:solidFill>
              </a:rPr>
              <a:t>McDowell</a:t>
            </a:r>
            <a:endParaRPr lang="pt-BR" sz="2000" dirty="0">
              <a:solidFill>
                <a:schemeClr val="tx1"/>
              </a:solidFill>
            </a:endParaRPr>
          </a:p>
        </p:txBody>
      </p:sp>
    </p:spTree>
    <p:extLst>
      <p:ext uri="{BB962C8B-B14F-4D97-AF65-F5344CB8AC3E}">
        <p14:creationId xmlns:p14="http://schemas.microsoft.com/office/powerpoint/2010/main" val="4195192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8930" y="0"/>
            <a:ext cx="6840141" cy="5143500"/>
          </a:xfrm>
          <a:prstGeom prst="rect">
            <a:avLst/>
          </a:prstGeom>
          <a:noFill/>
          <a:ln>
            <a:noFill/>
          </a:ln>
        </p:spPr>
      </p:pic>
      <p:pic>
        <p:nvPicPr>
          <p:cNvPr id="5" name="Espaço Reservado para Conteúdo 3">
            <a:extLst>
              <a:ext uri="{FF2B5EF4-FFF2-40B4-BE49-F238E27FC236}">
                <a16:creationId xmlns:a16="http://schemas.microsoft.com/office/drawing/2014/main" id="{AAFD9934-DD8F-4C07-B248-892FF56934A9}"/>
              </a:ext>
            </a:extLst>
          </p:cNvPr>
          <p:cNvPicPr>
            <a:picLocks noChangeAspect="1"/>
          </p:cNvPicPr>
          <p:nvPr/>
        </p:nvPicPr>
        <p:blipFill>
          <a:blip r:embed="rId4"/>
          <a:stretch>
            <a:fillRect/>
          </a:stretch>
        </p:blipFill>
        <p:spPr>
          <a:xfrm>
            <a:off x="16288" y="42281"/>
            <a:ext cx="6841712" cy="3857625"/>
          </a:xfrm>
          <a:prstGeom prst="rect">
            <a:avLst/>
          </a:prstGeom>
          <a:noFill/>
          <a:ln>
            <a:noFill/>
          </a:ln>
        </p:spPr>
      </p:pic>
      <p:sp>
        <p:nvSpPr>
          <p:cNvPr id="6" name="CaixaDeTexto 5">
            <a:extLst>
              <a:ext uri="{FF2B5EF4-FFF2-40B4-BE49-F238E27FC236}">
                <a16:creationId xmlns:a16="http://schemas.microsoft.com/office/drawing/2014/main" id="{AA250068-638B-4E9E-B4AE-0D176A1C3FD0}"/>
              </a:ext>
            </a:extLst>
          </p:cNvPr>
          <p:cNvSpPr txBox="1"/>
          <p:nvPr/>
        </p:nvSpPr>
        <p:spPr>
          <a:xfrm>
            <a:off x="4916422" y="590421"/>
            <a:ext cx="1357313" cy="1650452"/>
          </a:xfrm>
          <a:prstGeom prst="rect">
            <a:avLst/>
          </a:prstGeom>
          <a:noFill/>
        </p:spPr>
        <p:txBody>
          <a:bodyPr wrap="square" rtlCol="0">
            <a:spAutoFit/>
          </a:bodyPr>
          <a:lstStyle/>
          <a:p>
            <a:r>
              <a:rPr lang="pt-BR" sz="2025" dirty="0">
                <a:solidFill>
                  <a:schemeClr val="bg1"/>
                </a:solidFill>
                <a:latin typeface="Batang" panose="02030600000101010101" pitchFamily="18" charset="-127"/>
                <a:ea typeface="Batang" panose="02030600000101010101" pitchFamily="18" charset="-127"/>
                <a:cs typeface="Aharoni" panose="02010803020104030203" pitchFamily="2" charset="-79"/>
              </a:rPr>
              <a:t>Fatores que levam à</a:t>
            </a:r>
          </a:p>
          <a:p>
            <a:r>
              <a:rPr lang="pt-BR" sz="2025" dirty="0">
                <a:solidFill>
                  <a:schemeClr val="bg1"/>
                </a:solidFill>
                <a:latin typeface="Batang" panose="02030600000101010101" pitchFamily="18" charset="-127"/>
                <a:ea typeface="Batang" panose="02030600000101010101" pitchFamily="18" charset="-127"/>
                <a:cs typeface="Aharoni" panose="02010803020104030203" pitchFamily="2" charset="-79"/>
              </a:rPr>
              <a:t>PORNO</a:t>
            </a:r>
          </a:p>
          <a:p>
            <a:r>
              <a:rPr lang="pt-BR" sz="2025" dirty="0">
                <a:solidFill>
                  <a:schemeClr val="bg1"/>
                </a:solidFill>
                <a:latin typeface="Aharoni" panose="02010803020104030203" pitchFamily="2" charset="-79"/>
                <a:cs typeface="Aharoni" panose="02010803020104030203" pitchFamily="2" charset="-79"/>
              </a:rPr>
              <a:t>GRAFIA</a:t>
            </a:r>
          </a:p>
        </p:txBody>
      </p:sp>
    </p:spTree>
    <p:extLst>
      <p:ext uri="{BB962C8B-B14F-4D97-AF65-F5344CB8AC3E}">
        <p14:creationId xmlns:p14="http://schemas.microsoft.com/office/powerpoint/2010/main" val="2462937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8930" y="0"/>
            <a:ext cx="6840141" cy="5143500"/>
          </a:xfrm>
          <a:prstGeom prst="rect">
            <a:avLst/>
          </a:prstGeom>
          <a:noFill/>
          <a:ln>
            <a:noFill/>
          </a:ln>
        </p:spPr>
      </p:pic>
      <p:sp>
        <p:nvSpPr>
          <p:cNvPr id="2" name="Retângulo 1">
            <a:extLst>
              <a:ext uri="{FF2B5EF4-FFF2-40B4-BE49-F238E27FC236}">
                <a16:creationId xmlns:a16="http://schemas.microsoft.com/office/drawing/2014/main" id="{92380862-76C0-4EF1-AF91-2C7868B03B03}"/>
              </a:ext>
            </a:extLst>
          </p:cNvPr>
          <p:cNvSpPr/>
          <p:nvPr/>
        </p:nvSpPr>
        <p:spPr>
          <a:xfrm>
            <a:off x="481914" y="663994"/>
            <a:ext cx="6142305" cy="2477281"/>
          </a:xfrm>
          <a:prstGeom prst="rect">
            <a:avLst/>
          </a:prstGeom>
        </p:spPr>
        <p:txBody>
          <a:bodyPr wrap="square">
            <a:spAutoFit/>
          </a:bodyPr>
          <a:lstStyle/>
          <a:p>
            <a:pPr algn="ctr">
              <a:lnSpc>
                <a:spcPct val="107000"/>
              </a:lnSpc>
              <a:spcAft>
                <a:spcPts val="800"/>
              </a:spcAft>
            </a:pPr>
            <a:r>
              <a:rPr lang="pt-BR" sz="2800" i="1" dirty="0">
                <a:latin typeface="Times New Roman" panose="02020603050405020304" pitchFamily="18" charset="0"/>
                <a:ea typeface="Times New Roman" panose="02020603050405020304" pitchFamily="18" charset="0"/>
                <a:cs typeface="Times New Roman" panose="02020603050405020304" pitchFamily="18" charset="0"/>
              </a:rPr>
              <a:t>“Sua batalha com o vício sexual não começa com o seu comportamento.</a:t>
            </a:r>
            <a:r>
              <a:rPr lang="pt-BR" sz="2800" dirty="0">
                <a:latin typeface="Times New Roman" panose="02020603050405020304" pitchFamily="18" charset="0"/>
                <a:ea typeface="Times New Roman" panose="02020603050405020304" pitchFamily="18" charset="0"/>
                <a:cs typeface="Times New Roman" panose="02020603050405020304" pitchFamily="18" charset="0"/>
              </a:rPr>
              <a:t> </a:t>
            </a:r>
            <a:r>
              <a:rPr lang="pt-BR" sz="2800" i="1" dirty="0">
                <a:latin typeface="Times New Roman" panose="02020603050405020304" pitchFamily="18" charset="0"/>
                <a:ea typeface="Times New Roman" panose="02020603050405020304" pitchFamily="18" charset="0"/>
                <a:cs typeface="Times New Roman" panose="02020603050405020304" pitchFamily="18" charset="0"/>
              </a:rPr>
              <a:t>Ela começa com o que você quer, pelo que você vive”.</a:t>
            </a:r>
          </a:p>
          <a:p>
            <a:pPr algn="ctr">
              <a:lnSpc>
                <a:spcPct val="107000"/>
              </a:lnSpc>
              <a:spcAft>
                <a:spcPts val="800"/>
              </a:spcAft>
            </a:pPr>
            <a:r>
              <a:rPr lang="pt-BR" sz="2800" dirty="0">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a:latin typeface="Times New Roman" panose="02020603050405020304" pitchFamily="18" charset="0"/>
                <a:ea typeface="Times New Roman" panose="02020603050405020304" pitchFamily="18" charset="0"/>
                <a:cs typeface="Times New Roman" panose="02020603050405020304" pitchFamily="18" charset="0"/>
              </a:rPr>
              <a:t>David </a:t>
            </a:r>
            <a:r>
              <a:rPr lang="pt-BR" sz="2000" dirty="0" err="1">
                <a:latin typeface="Times New Roman" panose="02020603050405020304" pitchFamily="18" charset="0"/>
                <a:ea typeface="Times New Roman" panose="02020603050405020304" pitchFamily="18" charset="0"/>
                <a:cs typeface="Times New Roman" panose="02020603050405020304" pitchFamily="18" charset="0"/>
              </a:rPr>
              <a:t>Powlison</a:t>
            </a:r>
            <a:r>
              <a:rPr lang="pt-BR" sz="2000" dirty="0">
                <a:latin typeface="Times New Roman" panose="02020603050405020304" pitchFamily="18" charset="0"/>
                <a:ea typeface="Times New Roman" panose="02020603050405020304" pitchFamily="18" charset="0"/>
                <a:cs typeface="Times New Roman" panose="02020603050405020304" pitchFamily="18" charset="0"/>
              </a:rPr>
              <a:t> em</a:t>
            </a:r>
            <a:r>
              <a:rPr lang="pt-BR" sz="2000" i="1" dirty="0">
                <a:latin typeface="Times New Roman" panose="02020603050405020304" pitchFamily="18" charset="0"/>
                <a:ea typeface="Times New Roman" panose="02020603050405020304" pitchFamily="18" charset="0"/>
                <a:cs typeface="Times New Roman" panose="02020603050405020304" pitchFamily="18" charset="0"/>
              </a:rPr>
              <a:t> Sexual </a:t>
            </a:r>
            <a:r>
              <a:rPr lang="pt-BR" sz="2000" i="1" dirty="0" err="1">
                <a:latin typeface="Times New Roman" panose="02020603050405020304" pitchFamily="18" charset="0"/>
                <a:ea typeface="Times New Roman" panose="02020603050405020304" pitchFamily="18" charset="0"/>
                <a:cs typeface="Times New Roman" panose="02020603050405020304" pitchFamily="18" charset="0"/>
              </a:rPr>
              <a:t>Addiction</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9302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8930" y="0"/>
            <a:ext cx="6840141" cy="5143500"/>
          </a:xfrm>
          <a:prstGeom prst="rect">
            <a:avLst/>
          </a:prstGeom>
          <a:noFill/>
          <a:ln>
            <a:noFill/>
          </a:ln>
        </p:spPr>
      </p:pic>
      <p:sp>
        <p:nvSpPr>
          <p:cNvPr id="2" name="Retângulo 1">
            <a:extLst>
              <a:ext uri="{FF2B5EF4-FFF2-40B4-BE49-F238E27FC236}">
                <a16:creationId xmlns:a16="http://schemas.microsoft.com/office/drawing/2014/main" id="{4E45FCEA-4334-4A5D-B9A4-6E0228156185}"/>
              </a:ext>
            </a:extLst>
          </p:cNvPr>
          <p:cNvSpPr/>
          <p:nvPr/>
        </p:nvSpPr>
        <p:spPr>
          <a:xfrm>
            <a:off x="210061" y="212900"/>
            <a:ext cx="6390449" cy="3598806"/>
          </a:xfrm>
          <a:prstGeom prst="rect">
            <a:avLst/>
          </a:prstGeom>
        </p:spPr>
        <p:txBody>
          <a:bodyPr wrap="square">
            <a:spAutoFit/>
          </a:bodyPr>
          <a:lstStyle/>
          <a:p>
            <a:pPr algn="ctr">
              <a:lnSpc>
                <a:spcPct val="107000"/>
              </a:lnSpc>
              <a:spcAft>
                <a:spcPts val="800"/>
              </a:spcAft>
            </a:pPr>
            <a:r>
              <a:rPr lang="pt-BR" sz="2600" i="1" dirty="0">
                <a:latin typeface="Times New Roman" panose="02020603050405020304" pitchFamily="18" charset="0"/>
                <a:ea typeface="Times New Roman" panose="02020603050405020304" pitchFamily="18" charset="0"/>
                <a:cs typeface="Times New Roman" panose="02020603050405020304" pitchFamily="18" charset="0"/>
              </a:rPr>
              <a:t>“Sexo não é supremo…</a:t>
            </a:r>
            <a:r>
              <a:rPr lang="pt-BR" sz="2600" dirty="0">
                <a:latin typeface="Times New Roman" panose="02020603050405020304" pitchFamily="18" charset="0"/>
                <a:ea typeface="Times New Roman" panose="02020603050405020304" pitchFamily="18" charset="0"/>
                <a:cs typeface="Times New Roman" panose="02020603050405020304" pitchFamily="18" charset="0"/>
              </a:rPr>
              <a:t> </a:t>
            </a:r>
            <a:r>
              <a:rPr lang="pt-BR" sz="2600" i="1" dirty="0">
                <a:latin typeface="Times New Roman" panose="02020603050405020304" pitchFamily="18" charset="0"/>
                <a:ea typeface="Times New Roman" panose="02020603050405020304" pitchFamily="18" charset="0"/>
                <a:cs typeface="Times New Roman" panose="02020603050405020304" pitchFamily="18" charset="0"/>
              </a:rPr>
              <a:t>Ídolos começam como coisas boas a que damos importância demais, e poucas coisas transformam-se em idolatria com mais frequência ou poder que o sexo.</a:t>
            </a:r>
            <a:r>
              <a:rPr lang="pt-BR" sz="2600" dirty="0">
                <a:latin typeface="Times New Roman" panose="02020603050405020304" pitchFamily="18" charset="0"/>
                <a:ea typeface="Times New Roman" panose="02020603050405020304" pitchFamily="18" charset="0"/>
                <a:cs typeface="Times New Roman" panose="02020603050405020304" pitchFamily="18" charset="0"/>
              </a:rPr>
              <a:t> </a:t>
            </a:r>
            <a:r>
              <a:rPr lang="pt-BR" sz="2600" i="1" dirty="0">
                <a:latin typeface="Times New Roman" panose="02020603050405020304" pitchFamily="18" charset="0"/>
                <a:ea typeface="Times New Roman" panose="02020603050405020304" pitchFamily="18" charset="0"/>
                <a:cs typeface="Times New Roman" panose="02020603050405020304" pitchFamily="18" charset="0"/>
              </a:rPr>
              <a:t>Nós permitimos que um bom dom de Deus suplante o Deus que o deu.</a:t>
            </a:r>
            <a:r>
              <a:rPr lang="pt-BR" sz="2600" dirty="0">
                <a:latin typeface="Times New Roman" panose="02020603050405020304" pitchFamily="18" charset="0"/>
                <a:ea typeface="Times New Roman" panose="02020603050405020304" pitchFamily="18" charset="0"/>
                <a:cs typeface="Times New Roman" panose="02020603050405020304" pitchFamily="18" charset="0"/>
              </a:rPr>
              <a:t> </a:t>
            </a:r>
            <a:r>
              <a:rPr lang="pt-BR" sz="2600" i="1" dirty="0">
                <a:latin typeface="Times New Roman" panose="02020603050405020304" pitchFamily="18" charset="0"/>
                <a:ea typeface="Times New Roman" panose="02020603050405020304" pitchFamily="18" charset="0"/>
                <a:cs typeface="Times New Roman" panose="02020603050405020304" pitchFamily="18" charset="0"/>
              </a:rPr>
              <a:t>Sexo é bom, até ótimo, mas não é supremo”.</a:t>
            </a:r>
            <a:r>
              <a:rPr lang="pt-BR" sz="2600" dirty="0">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07000"/>
              </a:lnSpc>
              <a:spcAft>
                <a:spcPts val="800"/>
              </a:spcAft>
            </a:pPr>
            <a:r>
              <a:rPr lang="pt-BR" sz="2400" dirty="0">
                <a:latin typeface="Times New Roman" panose="02020603050405020304" pitchFamily="18" charset="0"/>
                <a:ea typeface="Times New Roman" panose="02020603050405020304" pitchFamily="18" charset="0"/>
                <a:cs typeface="Times New Roman" panose="02020603050405020304" pitchFamily="18" charset="0"/>
              </a:rPr>
              <a:t>Tim </a:t>
            </a:r>
            <a:r>
              <a:rPr lang="pt-BR" sz="2400" dirty="0" err="1">
                <a:latin typeface="Times New Roman" panose="02020603050405020304" pitchFamily="18" charset="0"/>
                <a:ea typeface="Times New Roman" panose="02020603050405020304" pitchFamily="18" charset="0"/>
                <a:cs typeface="Times New Roman" panose="02020603050405020304" pitchFamily="18" charset="0"/>
              </a:rPr>
              <a:t>Challies</a:t>
            </a:r>
            <a:r>
              <a:rPr lang="pt-BR" sz="2400" dirty="0">
                <a:latin typeface="Times New Roman" panose="02020603050405020304" pitchFamily="18" charset="0"/>
                <a:ea typeface="Times New Roman" panose="02020603050405020304" pitchFamily="18" charset="0"/>
                <a:cs typeface="Times New Roman" panose="02020603050405020304" pitchFamily="18" charset="0"/>
              </a:rPr>
              <a:t> em </a:t>
            </a:r>
            <a:r>
              <a:rPr lang="pt-BR" sz="2400" i="1" dirty="0">
                <a:latin typeface="Times New Roman" panose="02020603050405020304" pitchFamily="18" charset="0"/>
                <a:ea typeface="Times New Roman" panose="02020603050405020304" pitchFamily="18" charset="0"/>
                <a:cs typeface="Times New Roman" panose="02020603050405020304" pitchFamily="18" charset="0"/>
              </a:rPr>
              <a:t>Desintoxicação Sexual</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7399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5" name="CaixaDeTexto 4">
            <a:extLst>
              <a:ext uri="{FF2B5EF4-FFF2-40B4-BE49-F238E27FC236}">
                <a16:creationId xmlns:a16="http://schemas.microsoft.com/office/drawing/2014/main" id="{437A0C39-9178-4DDD-8209-D7667696EF55}"/>
              </a:ext>
            </a:extLst>
          </p:cNvPr>
          <p:cNvSpPr txBox="1"/>
          <p:nvPr/>
        </p:nvSpPr>
        <p:spPr>
          <a:xfrm>
            <a:off x="512300" y="196727"/>
            <a:ext cx="5833399" cy="403957"/>
          </a:xfrm>
          <a:prstGeom prst="rect">
            <a:avLst/>
          </a:prstGeom>
          <a:noFill/>
        </p:spPr>
        <p:txBody>
          <a:bodyPr wrap="square" rtlCol="0">
            <a:spAutoFit/>
          </a:bodyPr>
          <a:lstStyle/>
          <a:p>
            <a:pPr algn="ctr"/>
            <a:r>
              <a:rPr lang="pt-BR" sz="2025" dirty="0">
                <a:solidFill>
                  <a:srgbClr val="C00000"/>
                </a:solidFill>
                <a:latin typeface="+mn-lt"/>
                <a:ea typeface="Batang" panose="02030600000101010101" pitchFamily="18" charset="-127"/>
                <a:cs typeface="Aharoni" panose="02010803020104030203" pitchFamily="2" charset="-79"/>
              </a:rPr>
              <a:t>Fatores que levam à </a:t>
            </a:r>
            <a:r>
              <a:rPr lang="pt-BR" sz="2025" b="1" dirty="0">
                <a:solidFill>
                  <a:srgbClr val="C00000"/>
                </a:solidFill>
                <a:latin typeface="+mn-lt"/>
                <a:ea typeface="Batang" panose="02030600000101010101" pitchFamily="18" charset="-127"/>
                <a:cs typeface="Aharoni" panose="02010803020104030203" pitchFamily="2" charset="-79"/>
              </a:rPr>
              <a:t>PORNO</a:t>
            </a:r>
            <a:r>
              <a:rPr lang="pt-BR" sz="2025" b="1" dirty="0">
                <a:solidFill>
                  <a:srgbClr val="C00000"/>
                </a:solidFill>
                <a:latin typeface="+mn-lt"/>
                <a:cs typeface="Aharoni" panose="02010803020104030203" pitchFamily="2" charset="-79"/>
              </a:rPr>
              <a:t>GRAFIA*</a:t>
            </a:r>
          </a:p>
        </p:txBody>
      </p:sp>
      <p:sp>
        <p:nvSpPr>
          <p:cNvPr id="2" name="Retângulo 1">
            <a:extLst>
              <a:ext uri="{FF2B5EF4-FFF2-40B4-BE49-F238E27FC236}">
                <a16:creationId xmlns:a16="http://schemas.microsoft.com/office/drawing/2014/main" id="{0935ABFA-5C81-4D75-BCFF-5C6F434D5800}"/>
              </a:ext>
            </a:extLst>
          </p:cNvPr>
          <p:cNvSpPr/>
          <p:nvPr/>
        </p:nvSpPr>
        <p:spPr>
          <a:xfrm>
            <a:off x="296383" y="737927"/>
            <a:ext cx="6561617" cy="6034152"/>
          </a:xfrm>
          <a:prstGeom prst="rect">
            <a:avLst/>
          </a:prstGeom>
        </p:spPr>
        <p:txBody>
          <a:bodyPr wrap="square">
            <a:spAutoFit/>
          </a:bodyPr>
          <a:lstStyle/>
          <a:p>
            <a:pPr marL="342900" lvl="0" indent="-342900">
              <a:lnSpc>
                <a:spcPct val="107000"/>
              </a:lnSpc>
              <a:spcAft>
                <a:spcPts val="800"/>
              </a:spcAft>
              <a:buFont typeface="+mj-lt"/>
              <a:buAutoNum type="arabicPeriod"/>
              <a:tabLst>
                <a:tab pos="457200" algn="l"/>
              </a:tabLst>
            </a:pPr>
            <a:r>
              <a:rPr lang="pt-BR" sz="2000" b="1" dirty="0">
                <a:latin typeface="+mj-lt"/>
                <a:ea typeface="Times New Roman" panose="02020603050405020304" pitchFamily="18" charset="0"/>
                <a:cs typeface="Times New Roman" panose="02020603050405020304" pitchFamily="18" charset="0"/>
              </a:rPr>
              <a:t>Tédio</a:t>
            </a:r>
            <a:r>
              <a:rPr lang="pt-BR" sz="2000" dirty="0">
                <a:latin typeface="+mj-lt"/>
                <a:ea typeface="Times New Roman" panose="02020603050405020304" pitchFamily="18" charset="0"/>
                <a:cs typeface="Times New Roman" panose="02020603050405020304" pitchFamily="18" charset="0"/>
              </a:rPr>
              <a:t> (O pecado como a minha alegria) – Ne 8.9-12</a:t>
            </a:r>
          </a:p>
          <a:p>
            <a:pPr marL="342900" indent="-342900">
              <a:lnSpc>
                <a:spcPct val="107000"/>
              </a:lnSpc>
              <a:spcAft>
                <a:spcPts val="800"/>
              </a:spcAft>
              <a:buFont typeface="+mj-lt"/>
              <a:buAutoNum type="arabicPeriod"/>
              <a:tabLst>
                <a:tab pos="457200" algn="l"/>
              </a:tabLst>
            </a:pPr>
            <a:r>
              <a:rPr lang="pt-BR" sz="2000" b="1" dirty="0"/>
              <a:t>Solidão </a:t>
            </a:r>
            <a:r>
              <a:rPr lang="pt-BR" sz="2000" dirty="0"/>
              <a:t>(O Pecado como meu amigo) – </a:t>
            </a:r>
            <a:r>
              <a:rPr lang="pt-BR" sz="2000" dirty="0" err="1"/>
              <a:t>Pv</a:t>
            </a:r>
            <a:r>
              <a:rPr lang="pt-BR" sz="2000" dirty="0"/>
              <a:t> 27.6</a:t>
            </a:r>
          </a:p>
          <a:p>
            <a:pPr marL="342900" indent="-342900">
              <a:lnSpc>
                <a:spcPct val="107000"/>
              </a:lnSpc>
              <a:spcAft>
                <a:spcPts val="800"/>
              </a:spcAft>
              <a:buFont typeface="+mj-lt"/>
              <a:buAutoNum type="arabicPeriod"/>
              <a:tabLst>
                <a:tab pos="457200" algn="l"/>
              </a:tabLst>
            </a:pPr>
            <a:r>
              <a:rPr lang="pt-BR" sz="2000" b="1" dirty="0"/>
              <a:t>Stress</a:t>
            </a:r>
            <a:r>
              <a:rPr lang="pt-BR" sz="2000" dirty="0"/>
              <a:t> (O Pecado como meu consolador) –              </a:t>
            </a:r>
            <a:r>
              <a:rPr lang="pt-BR" sz="2000" dirty="0" err="1"/>
              <a:t>Jo</a:t>
            </a:r>
            <a:r>
              <a:rPr lang="pt-BR" sz="2000" dirty="0"/>
              <a:t> 14.25-31</a:t>
            </a:r>
          </a:p>
          <a:p>
            <a:pPr marL="342900" indent="-342900">
              <a:lnSpc>
                <a:spcPct val="107000"/>
              </a:lnSpc>
              <a:spcAft>
                <a:spcPts val="800"/>
              </a:spcAft>
              <a:buFont typeface="+mj-lt"/>
              <a:buAutoNum type="arabicPeriod"/>
              <a:tabLst>
                <a:tab pos="457200" algn="l"/>
              </a:tabLst>
            </a:pPr>
            <a:r>
              <a:rPr lang="pt-BR" sz="2000" b="1" dirty="0"/>
              <a:t>Frustração</a:t>
            </a:r>
            <a:r>
              <a:rPr lang="pt-BR" sz="2000" dirty="0"/>
              <a:t> (O Pecado como minha paz) –             </a:t>
            </a:r>
            <a:r>
              <a:rPr lang="pt-BR" sz="2000" dirty="0" err="1"/>
              <a:t>Rm</a:t>
            </a:r>
            <a:r>
              <a:rPr lang="pt-BR" sz="2000" dirty="0"/>
              <a:t> 16.17-20</a:t>
            </a:r>
          </a:p>
          <a:p>
            <a:pPr marL="342900" indent="-342900">
              <a:lnSpc>
                <a:spcPct val="107000"/>
              </a:lnSpc>
              <a:spcAft>
                <a:spcPts val="800"/>
              </a:spcAft>
              <a:buFont typeface="+mj-lt"/>
              <a:buAutoNum type="arabicPeriod"/>
              <a:tabLst>
                <a:tab pos="457200" algn="l"/>
              </a:tabLst>
            </a:pPr>
            <a:r>
              <a:rPr lang="pt-BR" sz="2000" b="1" dirty="0"/>
              <a:t>Fadiga </a:t>
            </a:r>
            <a:r>
              <a:rPr lang="pt-BR" sz="2000" dirty="0"/>
              <a:t>(O Pecado como minha fonte de vida) –        2 Co 4.7-18</a:t>
            </a:r>
          </a:p>
          <a:p>
            <a:pPr marL="342900" indent="-342900">
              <a:lnSpc>
                <a:spcPct val="107000"/>
              </a:lnSpc>
              <a:spcAft>
                <a:spcPts val="800"/>
              </a:spcAft>
              <a:buFont typeface="+mj-lt"/>
              <a:buAutoNum type="arabicPeriod"/>
              <a:tabLst>
                <a:tab pos="457200" algn="l"/>
              </a:tabLst>
            </a:pPr>
            <a:r>
              <a:rPr lang="pt-BR" sz="2000" b="1" dirty="0"/>
              <a:t>Dor </a:t>
            </a:r>
            <a:r>
              <a:rPr lang="pt-BR" sz="2000" dirty="0"/>
              <a:t>(O Pecado como Meu Refúgio) -                        </a:t>
            </a:r>
            <a:r>
              <a:rPr lang="pt-BR" sz="2000" dirty="0" err="1"/>
              <a:t>Sl</a:t>
            </a:r>
            <a:r>
              <a:rPr lang="pt-BR" sz="2000" dirty="0"/>
              <a:t> 31                             </a:t>
            </a:r>
          </a:p>
          <a:p>
            <a:pPr>
              <a:lnSpc>
                <a:spcPct val="107000"/>
              </a:lnSpc>
              <a:spcAft>
                <a:spcPts val="800"/>
              </a:spcAft>
              <a:tabLst>
                <a:tab pos="457200" algn="l"/>
              </a:tabLst>
            </a:pPr>
            <a:r>
              <a:rPr lang="pt-BR" sz="1800" dirty="0"/>
              <a:t>						* Brad </a:t>
            </a:r>
            <a:r>
              <a:rPr lang="pt-BR" sz="1800" dirty="0" err="1"/>
              <a:t>Hambrick</a:t>
            </a:r>
            <a:endParaRPr lang="pt-BR" sz="1800" dirty="0"/>
          </a:p>
          <a:p>
            <a:pPr marL="342900" indent="-342900">
              <a:lnSpc>
                <a:spcPct val="107000"/>
              </a:lnSpc>
              <a:spcAft>
                <a:spcPts val="800"/>
              </a:spcAft>
              <a:buFont typeface="+mj-lt"/>
              <a:buAutoNum type="arabicPeriod"/>
              <a:tabLst>
                <a:tab pos="457200" algn="l"/>
              </a:tabLst>
            </a:pPr>
            <a:endParaRPr lang="pt-BR" sz="2000" dirty="0"/>
          </a:p>
          <a:p>
            <a:pPr marL="342900" indent="-342900">
              <a:lnSpc>
                <a:spcPct val="107000"/>
              </a:lnSpc>
              <a:spcAft>
                <a:spcPts val="800"/>
              </a:spcAft>
              <a:buFont typeface="+mj-lt"/>
              <a:buAutoNum type="arabicPeriod"/>
              <a:tabLst>
                <a:tab pos="457200" algn="l"/>
              </a:tabLst>
            </a:pPr>
            <a:endParaRPr lang="pt-BR" sz="2000" dirty="0"/>
          </a:p>
          <a:p>
            <a:pPr marL="342900" indent="-342900">
              <a:lnSpc>
                <a:spcPct val="107000"/>
              </a:lnSpc>
              <a:spcAft>
                <a:spcPts val="800"/>
              </a:spcAft>
              <a:buFont typeface="+mj-lt"/>
              <a:buAutoNum type="arabicPeriod"/>
              <a:tabLst>
                <a:tab pos="457200" algn="l"/>
              </a:tabLst>
            </a:pPr>
            <a:endParaRPr lang="pt-BR" sz="2000" dirty="0"/>
          </a:p>
          <a:p>
            <a:pPr marL="342900" lvl="0" indent="-342900">
              <a:lnSpc>
                <a:spcPct val="107000"/>
              </a:lnSpc>
              <a:spcAft>
                <a:spcPts val="800"/>
              </a:spcAft>
              <a:buFont typeface="+mj-lt"/>
              <a:buAutoNum type="arabicPeriod"/>
              <a:tabLst>
                <a:tab pos="457200" algn="l"/>
              </a:tabLst>
            </a:pPr>
            <a:endParaRPr lang="pt-BR"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952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8930" y="0"/>
            <a:ext cx="6840141" cy="5143500"/>
          </a:xfrm>
          <a:prstGeom prst="rect">
            <a:avLst/>
          </a:prstGeom>
          <a:noFill/>
          <a:ln>
            <a:noFill/>
          </a:ln>
        </p:spPr>
      </p:pic>
      <p:sp>
        <p:nvSpPr>
          <p:cNvPr id="5" name="Espaço Reservado para Conteúdo 1">
            <a:extLst>
              <a:ext uri="{FF2B5EF4-FFF2-40B4-BE49-F238E27FC236}">
                <a16:creationId xmlns:a16="http://schemas.microsoft.com/office/drawing/2014/main" id="{C472E26E-DBC2-4D1D-A2F0-82661FE3CB1E}"/>
              </a:ext>
            </a:extLst>
          </p:cNvPr>
          <p:cNvSpPr txBox="1">
            <a:spLocks/>
          </p:cNvSpPr>
          <p:nvPr/>
        </p:nvSpPr>
        <p:spPr>
          <a:xfrm>
            <a:off x="233769" y="858875"/>
            <a:ext cx="6390450" cy="1881943"/>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8900000" scaled="1"/>
            <a:tileRect/>
          </a:grad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r>
              <a:rPr lang="pt-BR" sz="3200" b="1" dirty="0">
                <a:solidFill>
                  <a:schemeClr val="bg1"/>
                </a:solidFill>
              </a:rPr>
              <a:t>Como ajudar alguém a se livrar do pecado ou hábito da pornografia?</a:t>
            </a:r>
          </a:p>
          <a:p>
            <a:endParaRPr lang="pt-BR" sz="3200" b="1" dirty="0">
              <a:solidFill>
                <a:schemeClr val="bg1"/>
              </a:solidFill>
            </a:endParaRPr>
          </a:p>
        </p:txBody>
      </p:sp>
    </p:spTree>
    <p:extLst>
      <p:ext uri="{BB962C8B-B14F-4D97-AF65-F5344CB8AC3E}">
        <p14:creationId xmlns:p14="http://schemas.microsoft.com/office/powerpoint/2010/main" val="3941672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2" name="Retângulo 1">
            <a:extLst>
              <a:ext uri="{FF2B5EF4-FFF2-40B4-BE49-F238E27FC236}">
                <a16:creationId xmlns:a16="http://schemas.microsoft.com/office/drawing/2014/main" id="{A5E0A0E9-47C6-438D-9C47-6DA74D136BE7}"/>
              </a:ext>
            </a:extLst>
          </p:cNvPr>
          <p:cNvSpPr/>
          <p:nvPr/>
        </p:nvSpPr>
        <p:spPr>
          <a:xfrm>
            <a:off x="604605" y="253839"/>
            <a:ext cx="6119684" cy="4965142"/>
          </a:xfrm>
          <a:prstGeom prst="rect">
            <a:avLst/>
          </a:prstGeom>
        </p:spPr>
        <p:txBody>
          <a:bodyPr wrap="square">
            <a:spAutoFit/>
          </a:bodyPr>
          <a:lstStyle/>
          <a:p>
            <a:pPr marL="342900" lvl="0" indent="-342900">
              <a:lnSpc>
                <a:spcPct val="107000"/>
              </a:lnSpc>
              <a:spcAft>
                <a:spcPts val="800"/>
              </a:spcAft>
              <a:buFont typeface="+mj-lt"/>
              <a:buAutoNum type="arabicPeriod" startAt="7"/>
              <a:tabLst>
                <a:tab pos="457200" algn="l"/>
              </a:tabLst>
            </a:pPr>
            <a:r>
              <a:rPr lang="pt-BR" sz="2000" b="1" dirty="0">
                <a:latin typeface="+mj-lt"/>
                <a:ea typeface="Times New Roman" panose="02020603050405020304" pitchFamily="18" charset="0"/>
                <a:cs typeface="Times New Roman" panose="02020603050405020304" pitchFamily="18" charset="0"/>
              </a:rPr>
              <a:t>Traição</a:t>
            </a:r>
            <a:r>
              <a:rPr lang="pt-BR" sz="2000" dirty="0">
                <a:latin typeface="+mj-lt"/>
                <a:ea typeface="Times New Roman" panose="02020603050405020304" pitchFamily="18" charset="0"/>
                <a:cs typeface="Times New Roman" panose="02020603050405020304" pitchFamily="18" charset="0"/>
              </a:rPr>
              <a:t> (O pecado como minha vingança) –    </a:t>
            </a:r>
            <a:r>
              <a:rPr lang="pt-BR" sz="2000" dirty="0" err="1">
                <a:latin typeface="+mj-lt"/>
                <a:ea typeface="Times New Roman" panose="02020603050405020304" pitchFamily="18" charset="0"/>
                <a:cs typeface="Times New Roman" panose="02020603050405020304" pitchFamily="18" charset="0"/>
              </a:rPr>
              <a:t>Rm</a:t>
            </a:r>
            <a:r>
              <a:rPr lang="pt-BR" sz="2000" dirty="0">
                <a:latin typeface="+mj-lt"/>
                <a:ea typeface="Times New Roman" panose="02020603050405020304" pitchFamily="18" charset="0"/>
                <a:cs typeface="Times New Roman" panose="02020603050405020304" pitchFamily="18" charset="0"/>
              </a:rPr>
              <a:t> 12.17-21</a:t>
            </a:r>
          </a:p>
          <a:p>
            <a:pPr marL="342900" indent="-342900">
              <a:lnSpc>
                <a:spcPct val="107000"/>
              </a:lnSpc>
              <a:spcAft>
                <a:spcPts val="800"/>
              </a:spcAft>
              <a:buFont typeface="+mj-lt"/>
              <a:buAutoNum type="arabicPeriod" startAt="7"/>
              <a:tabLst>
                <a:tab pos="457200" algn="l"/>
              </a:tabLst>
            </a:pPr>
            <a:r>
              <a:rPr lang="pt-BR" sz="2000" b="1" dirty="0"/>
              <a:t>Amargura</a:t>
            </a:r>
            <a:r>
              <a:rPr lang="pt-BR" sz="2000" dirty="0"/>
              <a:t> (O pecado como minha justiça) –     </a:t>
            </a:r>
            <a:r>
              <a:rPr lang="pt-BR" sz="2000" dirty="0" err="1"/>
              <a:t>Hb</a:t>
            </a:r>
            <a:r>
              <a:rPr lang="pt-BR" sz="2000" dirty="0"/>
              <a:t> 12.15-17</a:t>
            </a:r>
          </a:p>
          <a:p>
            <a:pPr marL="342900" indent="-342900">
              <a:lnSpc>
                <a:spcPct val="107000"/>
              </a:lnSpc>
              <a:spcAft>
                <a:spcPts val="800"/>
              </a:spcAft>
              <a:buFont typeface="+mj-lt"/>
              <a:buAutoNum type="arabicPeriod" startAt="7"/>
              <a:tabLst>
                <a:tab pos="457200" algn="l"/>
              </a:tabLst>
            </a:pPr>
            <a:r>
              <a:rPr lang="pt-BR" sz="2000" b="1" dirty="0"/>
              <a:t>Oportunidade</a:t>
            </a:r>
            <a:r>
              <a:rPr lang="pt-BR" sz="2000" dirty="0"/>
              <a:t> (O pecado como meu prazer) – </a:t>
            </a:r>
            <a:r>
              <a:rPr lang="pt-BR" sz="2000" dirty="0" err="1"/>
              <a:t>Fp</a:t>
            </a:r>
            <a:r>
              <a:rPr lang="pt-BR" sz="2000" dirty="0"/>
              <a:t> 3.17-21</a:t>
            </a:r>
          </a:p>
          <a:p>
            <a:pPr marL="342900" indent="-342900">
              <a:lnSpc>
                <a:spcPct val="107000"/>
              </a:lnSpc>
              <a:spcAft>
                <a:spcPts val="800"/>
              </a:spcAft>
              <a:buFont typeface="+mj-lt"/>
              <a:buAutoNum type="arabicPeriod" startAt="7"/>
              <a:tabLst>
                <a:tab pos="457200" algn="l"/>
              </a:tabLst>
            </a:pPr>
            <a:r>
              <a:rPr lang="pt-BR" sz="2000" b="1" dirty="0"/>
              <a:t>Rejeição</a:t>
            </a:r>
            <a:r>
              <a:rPr lang="pt-BR" sz="2000" dirty="0"/>
              <a:t> (O pecado como meu conforto) –       </a:t>
            </a:r>
            <a:r>
              <a:rPr lang="pt-BR" sz="2000" dirty="0" err="1"/>
              <a:t>Pv</a:t>
            </a:r>
            <a:r>
              <a:rPr lang="pt-BR" sz="2000" dirty="0"/>
              <a:t> 29.25</a:t>
            </a:r>
          </a:p>
          <a:p>
            <a:pPr marL="342900" indent="-342900">
              <a:lnSpc>
                <a:spcPct val="107000"/>
              </a:lnSpc>
              <a:spcAft>
                <a:spcPts val="800"/>
              </a:spcAft>
              <a:buFont typeface="+mj-lt"/>
              <a:buAutoNum type="arabicPeriod" startAt="7"/>
              <a:tabLst>
                <a:tab pos="457200" algn="l"/>
              </a:tabLst>
            </a:pPr>
            <a:r>
              <a:rPr lang="pt-BR" sz="2000" b="1" dirty="0"/>
              <a:t>Fracasso</a:t>
            </a:r>
            <a:r>
              <a:rPr lang="pt-BR" sz="2000" dirty="0"/>
              <a:t> (O pecado como meu sucesso) –      </a:t>
            </a:r>
            <a:r>
              <a:rPr lang="pt-BR" sz="2000" dirty="0" err="1"/>
              <a:t>Mt</a:t>
            </a:r>
            <a:r>
              <a:rPr lang="pt-BR" sz="2000" dirty="0"/>
              <a:t> 21.28-32</a:t>
            </a:r>
          </a:p>
          <a:p>
            <a:pPr marL="342900" indent="-342900">
              <a:lnSpc>
                <a:spcPct val="107000"/>
              </a:lnSpc>
              <a:spcAft>
                <a:spcPts val="800"/>
              </a:spcAft>
              <a:buFont typeface="+mj-lt"/>
              <a:buAutoNum type="arabicPeriod" startAt="7"/>
              <a:tabLst>
                <a:tab pos="457200" algn="l"/>
              </a:tabLst>
            </a:pPr>
            <a:r>
              <a:rPr lang="pt-BR" sz="2000" b="1" dirty="0"/>
              <a:t>Sucesso</a:t>
            </a:r>
            <a:r>
              <a:rPr lang="pt-BR" sz="2000" dirty="0"/>
              <a:t> (O pecado como minha recompensa) – </a:t>
            </a:r>
            <a:r>
              <a:rPr lang="pt-BR" sz="2000" dirty="0" err="1"/>
              <a:t>Hb</a:t>
            </a:r>
            <a:r>
              <a:rPr lang="pt-BR" sz="2000" dirty="0"/>
              <a:t> 11.23-28</a:t>
            </a:r>
          </a:p>
          <a:p>
            <a:pPr marL="342900" lvl="0" indent="-342900">
              <a:lnSpc>
                <a:spcPct val="107000"/>
              </a:lnSpc>
              <a:spcAft>
                <a:spcPts val="800"/>
              </a:spcAft>
              <a:buFont typeface="+mj-lt"/>
              <a:buAutoNum type="arabicPeriod" startAt="7"/>
              <a:tabLst>
                <a:tab pos="457200" algn="l"/>
              </a:tabLst>
            </a:pPr>
            <a:endParaRPr lang="pt-BR"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458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2" name="Retângulo 1">
            <a:extLst>
              <a:ext uri="{FF2B5EF4-FFF2-40B4-BE49-F238E27FC236}">
                <a16:creationId xmlns:a16="http://schemas.microsoft.com/office/drawing/2014/main" id="{E48F8EBF-50A7-4588-A861-4CC72F179A76}"/>
              </a:ext>
            </a:extLst>
          </p:cNvPr>
          <p:cNvSpPr/>
          <p:nvPr/>
        </p:nvSpPr>
        <p:spPr>
          <a:xfrm>
            <a:off x="512300" y="527782"/>
            <a:ext cx="5833399" cy="4965142"/>
          </a:xfrm>
          <a:prstGeom prst="rect">
            <a:avLst/>
          </a:prstGeom>
        </p:spPr>
        <p:txBody>
          <a:bodyPr wrap="square">
            <a:spAutoFit/>
          </a:bodyPr>
          <a:lstStyle/>
          <a:p>
            <a:pPr marL="342900" lvl="0" indent="-342900">
              <a:lnSpc>
                <a:spcPct val="107000"/>
              </a:lnSpc>
              <a:spcAft>
                <a:spcPts val="800"/>
              </a:spcAft>
              <a:buFont typeface="+mj-lt"/>
              <a:buAutoNum type="arabicPeriod" startAt="13"/>
              <a:tabLst>
                <a:tab pos="457200" algn="l"/>
              </a:tabLst>
            </a:pPr>
            <a:r>
              <a:rPr lang="pt-BR" sz="2000" b="1" dirty="0">
                <a:latin typeface="+mj-lt"/>
                <a:ea typeface="Times New Roman" panose="02020603050405020304" pitchFamily="18" charset="0"/>
                <a:cs typeface="Times New Roman" panose="02020603050405020304" pitchFamily="18" charset="0"/>
              </a:rPr>
              <a:t>Direito </a:t>
            </a:r>
            <a:r>
              <a:rPr lang="pt-BR" sz="2000" dirty="0">
                <a:latin typeface="+mj-lt"/>
                <a:ea typeface="Times New Roman" panose="02020603050405020304" pitchFamily="18" charset="0"/>
                <a:cs typeface="Times New Roman" panose="02020603050405020304" pitchFamily="18" charset="0"/>
              </a:rPr>
              <a:t>(O pecado como o que mereço) –       Jr 6.15; 8.12</a:t>
            </a:r>
          </a:p>
          <a:p>
            <a:pPr marL="342900" indent="-342900">
              <a:lnSpc>
                <a:spcPct val="107000"/>
              </a:lnSpc>
              <a:spcAft>
                <a:spcPts val="800"/>
              </a:spcAft>
              <a:buFont typeface="+mj-lt"/>
              <a:buAutoNum type="arabicPeriod" startAt="13"/>
              <a:tabLst>
                <a:tab pos="457200" algn="l"/>
              </a:tabLst>
            </a:pPr>
            <a:r>
              <a:rPr lang="pt-BR" sz="2000" b="1" dirty="0"/>
              <a:t>Desejo de Agradar </a:t>
            </a:r>
            <a:r>
              <a:rPr lang="pt-BR" sz="2000" dirty="0"/>
              <a:t>(O pecado como minha autoafirmação) – </a:t>
            </a:r>
            <a:r>
              <a:rPr lang="pt-BR" sz="2000" dirty="0" err="1"/>
              <a:t>Ef</a:t>
            </a:r>
            <a:r>
              <a:rPr lang="pt-BR" sz="2000" dirty="0"/>
              <a:t> 4.25-32</a:t>
            </a:r>
          </a:p>
          <a:p>
            <a:pPr marL="342900" indent="-342900">
              <a:lnSpc>
                <a:spcPct val="107000"/>
              </a:lnSpc>
              <a:spcAft>
                <a:spcPts val="800"/>
              </a:spcAft>
              <a:buFont typeface="+mj-lt"/>
              <a:buAutoNum type="arabicPeriod" startAt="13"/>
              <a:tabLst>
                <a:tab pos="457200" algn="l"/>
              </a:tabLst>
            </a:pPr>
            <a:r>
              <a:rPr lang="pt-BR" sz="2000" b="1" dirty="0"/>
              <a:t>Horário </a:t>
            </a:r>
            <a:r>
              <a:rPr lang="pt-BR" sz="2000" dirty="0"/>
              <a:t>(O pecado como meu tranquilizante) – 1 </a:t>
            </a:r>
            <a:r>
              <a:rPr lang="pt-BR" sz="2000" dirty="0" err="1"/>
              <a:t>Tm</a:t>
            </a:r>
            <a:r>
              <a:rPr lang="pt-BR" sz="2000" dirty="0"/>
              <a:t> 4.7-10</a:t>
            </a:r>
          </a:p>
          <a:p>
            <a:pPr marL="342900" indent="-342900">
              <a:lnSpc>
                <a:spcPct val="107000"/>
              </a:lnSpc>
              <a:spcAft>
                <a:spcPts val="800"/>
              </a:spcAft>
              <a:buFont typeface="+mj-lt"/>
              <a:buAutoNum type="arabicPeriod" startAt="13"/>
              <a:tabLst>
                <a:tab pos="457200" algn="l"/>
              </a:tabLst>
            </a:pPr>
            <a:r>
              <a:rPr lang="pt-BR" sz="2000" b="1" dirty="0"/>
              <a:t>Lugar </a:t>
            </a:r>
            <a:r>
              <a:rPr lang="pt-BR" sz="2000" dirty="0"/>
              <a:t>(O pecado como meu escape). –          </a:t>
            </a:r>
            <a:r>
              <a:rPr lang="pt-BR" sz="2000" dirty="0" err="1"/>
              <a:t>Sl</a:t>
            </a:r>
            <a:r>
              <a:rPr lang="pt-BR" sz="2000" dirty="0"/>
              <a:t> 32</a:t>
            </a:r>
            <a:endParaRPr lang="pt-BR" sz="2000" b="1" dirty="0"/>
          </a:p>
          <a:p>
            <a:pPr marL="342900" indent="-342900">
              <a:lnSpc>
                <a:spcPct val="107000"/>
              </a:lnSpc>
              <a:spcAft>
                <a:spcPts val="800"/>
              </a:spcAft>
              <a:buFont typeface="+mj-lt"/>
              <a:buAutoNum type="arabicPeriod" startAt="13"/>
              <a:tabLst>
                <a:tab pos="457200" algn="l"/>
              </a:tabLst>
            </a:pPr>
            <a:r>
              <a:rPr lang="pt-BR" sz="2000" b="1" dirty="0"/>
              <a:t> Pensamentos Negativos </a:t>
            </a:r>
            <a:r>
              <a:rPr lang="pt-BR" sz="2000" dirty="0"/>
              <a:t>(O pecado como meu silenciador) – </a:t>
            </a:r>
            <a:r>
              <a:rPr lang="pt-BR" sz="2000" dirty="0" err="1"/>
              <a:t>Sl</a:t>
            </a:r>
            <a:r>
              <a:rPr lang="pt-BR" sz="2000" dirty="0"/>
              <a:t> 103</a:t>
            </a:r>
          </a:p>
          <a:p>
            <a:pPr marL="342900" indent="-342900">
              <a:lnSpc>
                <a:spcPct val="107000"/>
              </a:lnSpc>
              <a:spcAft>
                <a:spcPts val="800"/>
              </a:spcAft>
              <a:buFont typeface="+mj-lt"/>
              <a:buAutoNum type="arabicPeriod" startAt="13"/>
              <a:tabLst>
                <a:tab pos="457200" algn="l"/>
              </a:tabLst>
            </a:pPr>
            <a:r>
              <a:rPr lang="pt-BR" sz="2000" b="1" dirty="0"/>
              <a:t>Fraqueza </a:t>
            </a:r>
            <a:r>
              <a:rPr lang="pt-BR" sz="2000" dirty="0"/>
              <a:t>(O pecado como meu poder) –        2 Co 11.30</a:t>
            </a:r>
          </a:p>
          <a:p>
            <a:pPr marL="342900" lvl="0" indent="-342900">
              <a:lnSpc>
                <a:spcPct val="107000"/>
              </a:lnSpc>
              <a:spcAft>
                <a:spcPts val="800"/>
              </a:spcAft>
              <a:buFont typeface="+mj-lt"/>
              <a:buAutoNum type="arabicPeriod" startAt="13"/>
              <a:tabLst>
                <a:tab pos="457200" algn="l"/>
              </a:tabLst>
            </a:pPr>
            <a:endParaRPr lang="pt-BR"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61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17859" y="0"/>
            <a:ext cx="6840141" cy="5143500"/>
          </a:xfrm>
          <a:prstGeom prst="rect">
            <a:avLst/>
          </a:prstGeom>
          <a:noFill/>
          <a:ln>
            <a:noFill/>
          </a:ln>
        </p:spPr>
      </p:pic>
      <p:sp>
        <p:nvSpPr>
          <p:cNvPr id="2" name="Retângulo 1">
            <a:extLst>
              <a:ext uri="{FF2B5EF4-FFF2-40B4-BE49-F238E27FC236}">
                <a16:creationId xmlns:a16="http://schemas.microsoft.com/office/drawing/2014/main" id="{227AB62A-314C-4173-B96F-C1A077E59839}"/>
              </a:ext>
            </a:extLst>
          </p:cNvPr>
          <p:cNvSpPr/>
          <p:nvPr/>
        </p:nvSpPr>
        <p:spPr>
          <a:xfrm>
            <a:off x="471808" y="553749"/>
            <a:ext cx="5932241" cy="2932406"/>
          </a:xfrm>
          <a:prstGeom prst="rect">
            <a:avLst/>
          </a:prstGeom>
        </p:spPr>
        <p:txBody>
          <a:bodyPr wrap="square">
            <a:spAutoFit/>
          </a:bodyPr>
          <a:lstStyle/>
          <a:p>
            <a:pPr algn="ctr">
              <a:lnSpc>
                <a:spcPct val="107000"/>
              </a:lnSpc>
              <a:spcAft>
                <a:spcPts val="800"/>
              </a:spcAft>
            </a:pPr>
            <a:r>
              <a:rPr lang="pt-BR" sz="2400" i="1" dirty="0">
                <a:latin typeface="+mj-lt"/>
                <a:ea typeface="Times New Roman" panose="02020603050405020304" pitchFamily="18" charset="0"/>
                <a:cs typeface="Times New Roman" panose="02020603050405020304" pitchFamily="18" charset="0"/>
              </a:rPr>
              <a:t>“Pornografia sempre é um sintoma de questões mais profundas.</a:t>
            </a:r>
            <a:r>
              <a:rPr lang="pt-BR" sz="2400" dirty="0">
                <a:latin typeface="+mj-lt"/>
                <a:ea typeface="Times New Roman" panose="02020603050405020304" pitchFamily="18" charset="0"/>
                <a:cs typeface="Times New Roman" panose="02020603050405020304" pitchFamily="18" charset="0"/>
              </a:rPr>
              <a:t> </a:t>
            </a:r>
            <a:r>
              <a:rPr lang="pt-BR" sz="2400" i="1" dirty="0">
                <a:latin typeface="+mj-lt"/>
                <a:ea typeface="Times New Roman" panose="02020603050405020304" pitchFamily="18" charset="0"/>
                <a:cs typeface="Times New Roman" panose="02020603050405020304" pitchFamily="18" charset="0"/>
              </a:rPr>
              <a:t>Envolve lascívia, mas também envolve raiva, intimidade, controle, medo, fuga e assim por diante.</a:t>
            </a:r>
            <a:r>
              <a:rPr lang="pt-BR" sz="2400" dirty="0">
                <a:latin typeface="+mj-lt"/>
                <a:ea typeface="Times New Roman" panose="02020603050405020304" pitchFamily="18" charset="0"/>
                <a:cs typeface="Times New Roman" panose="02020603050405020304" pitchFamily="18" charset="0"/>
              </a:rPr>
              <a:t> </a:t>
            </a:r>
            <a:r>
              <a:rPr lang="pt-BR" sz="2400" i="1" dirty="0">
                <a:latin typeface="+mj-lt"/>
                <a:ea typeface="Times New Roman" panose="02020603050405020304" pitchFamily="18" charset="0"/>
                <a:cs typeface="Times New Roman" panose="02020603050405020304" pitchFamily="18" charset="0"/>
              </a:rPr>
              <a:t>Muitos desses problemas aparecerão em outras áreas da vida”.</a:t>
            </a:r>
            <a:r>
              <a:rPr lang="pt-BR" sz="2400" dirty="0">
                <a:latin typeface="+mj-lt"/>
                <a:ea typeface="Times New Roman" panose="02020603050405020304" pitchFamily="18" charset="0"/>
                <a:cs typeface="Times New Roman" panose="02020603050405020304" pitchFamily="18" charset="0"/>
              </a:rPr>
              <a:t> </a:t>
            </a:r>
            <a:endParaRPr lang="pt-BR" sz="2400" i="1" dirty="0">
              <a:latin typeface="+mj-lt"/>
              <a:ea typeface="Times New Roman" panose="02020603050405020304" pitchFamily="18" charset="0"/>
              <a:cs typeface="Times New Roman" panose="02020603050405020304" pitchFamily="18" charset="0"/>
            </a:endParaRPr>
          </a:p>
          <a:p>
            <a:pPr algn="ctr">
              <a:lnSpc>
                <a:spcPct val="107000"/>
              </a:lnSpc>
              <a:spcAft>
                <a:spcPts val="800"/>
              </a:spcAft>
            </a:pPr>
            <a:r>
              <a:rPr lang="pt-BR" sz="2000" i="1" dirty="0">
                <a:latin typeface="+mj-lt"/>
                <a:ea typeface="Times New Roman" panose="02020603050405020304" pitchFamily="18" charset="0"/>
                <a:cs typeface="Times New Roman" panose="02020603050405020304" pitchFamily="18" charset="0"/>
              </a:rPr>
              <a:t>Tim Chester, em </a:t>
            </a:r>
            <a:r>
              <a:rPr lang="pt-BR" sz="2000" i="1" dirty="0" err="1">
                <a:latin typeface="+mj-lt"/>
                <a:ea typeface="Times New Roman" panose="02020603050405020304" pitchFamily="18" charset="0"/>
                <a:cs typeface="Times New Roman" panose="02020603050405020304" pitchFamily="18" charset="0"/>
              </a:rPr>
              <a:t>Closing</a:t>
            </a:r>
            <a:r>
              <a:rPr lang="pt-BR" sz="2000" i="1" dirty="0">
                <a:latin typeface="+mj-lt"/>
                <a:ea typeface="Times New Roman" panose="02020603050405020304" pitchFamily="18" charset="0"/>
                <a:cs typeface="Times New Roman" panose="02020603050405020304" pitchFamily="18" charset="0"/>
              </a:rPr>
              <a:t> </a:t>
            </a:r>
            <a:r>
              <a:rPr lang="pt-BR" sz="2000" i="1" dirty="0" err="1">
                <a:latin typeface="+mj-lt"/>
                <a:ea typeface="Times New Roman" panose="02020603050405020304" pitchFamily="18" charset="0"/>
                <a:cs typeface="Times New Roman" panose="02020603050405020304" pitchFamily="18" charset="0"/>
              </a:rPr>
              <a:t>the</a:t>
            </a:r>
            <a:r>
              <a:rPr lang="pt-BR" sz="2000" i="1" dirty="0">
                <a:latin typeface="+mj-lt"/>
                <a:ea typeface="Times New Roman" panose="02020603050405020304" pitchFamily="18" charset="0"/>
                <a:cs typeface="Times New Roman" panose="02020603050405020304" pitchFamily="18" charset="0"/>
              </a:rPr>
              <a:t> </a:t>
            </a:r>
            <a:r>
              <a:rPr lang="pt-BR" sz="2000" i="1" dirty="0" err="1">
                <a:latin typeface="+mj-lt"/>
                <a:ea typeface="Times New Roman" panose="02020603050405020304" pitchFamily="18" charset="0"/>
                <a:cs typeface="Times New Roman" panose="02020603050405020304" pitchFamily="18" charset="0"/>
              </a:rPr>
              <a:t>Window</a:t>
            </a:r>
            <a:endParaRPr lang="pt-BR"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60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8930" y="642938"/>
            <a:ext cx="6840141" cy="3857625"/>
          </a:xfrm>
          <a:prstGeom prst="rect">
            <a:avLst/>
          </a:prstGeom>
          <a:noFill/>
          <a:ln>
            <a:noFill/>
          </a:ln>
        </p:spPr>
      </p:pic>
      <p:pic>
        <p:nvPicPr>
          <p:cNvPr id="3" name="Imagem 2">
            <a:extLst>
              <a:ext uri="{FF2B5EF4-FFF2-40B4-BE49-F238E27FC236}">
                <a16:creationId xmlns:a16="http://schemas.microsoft.com/office/drawing/2014/main" id="{CE2DCB8C-4DA2-4A5F-A615-673635BE861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0" y="0"/>
            <a:ext cx="6858002" cy="5143500"/>
          </a:xfrm>
          <a:prstGeom prst="rect">
            <a:avLst/>
          </a:prstGeom>
        </p:spPr>
      </p:pic>
      <p:sp>
        <p:nvSpPr>
          <p:cNvPr id="6" name="CaixaDeTexto 5">
            <a:extLst>
              <a:ext uri="{FF2B5EF4-FFF2-40B4-BE49-F238E27FC236}">
                <a16:creationId xmlns:a16="http://schemas.microsoft.com/office/drawing/2014/main" id="{78BE6479-D5EE-4992-B281-5716515EAAE0}"/>
              </a:ext>
            </a:extLst>
          </p:cNvPr>
          <p:cNvSpPr txBox="1"/>
          <p:nvPr/>
        </p:nvSpPr>
        <p:spPr>
          <a:xfrm>
            <a:off x="3164463" y="448849"/>
            <a:ext cx="2996333" cy="738664"/>
          </a:xfrm>
          <a:prstGeom prst="rect">
            <a:avLst/>
          </a:prstGeom>
          <a:noFill/>
        </p:spPr>
        <p:txBody>
          <a:bodyPr wrap="none" rtlCol="0">
            <a:spAutoFit/>
          </a:bodyPr>
          <a:lstStyle/>
          <a:p>
            <a:pPr algn="r"/>
            <a:r>
              <a:rPr lang="pt-BR" sz="2100" b="1" dirty="0">
                <a:solidFill>
                  <a:schemeClr val="bg1"/>
                </a:solidFill>
              </a:rPr>
              <a:t>A Bíblia </a:t>
            </a:r>
          </a:p>
          <a:p>
            <a:pPr algn="r"/>
            <a:r>
              <a:rPr lang="pt-BR" sz="2100" b="1" dirty="0">
                <a:solidFill>
                  <a:schemeClr val="bg1"/>
                </a:solidFill>
              </a:rPr>
              <a:t>e os Pecados Sexuais</a:t>
            </a:r>
          </a:p>
        </p:txBody>
      </p:sp>
    </p:spTree>
    <p:extLst>
      <p:ext uri="{BB962C8B-B14F-4D97-AF65-F5344CB8AC3E}">
        <p14:creationId xmlns:p14="http://schemas.microsoft.com/office/powerpoint/2010/main" val="1420504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8930" y="0"/>
            <a:ext cx="6840141" cy="5143500"/>
          </a:xfrm>
          <a:prstGeom prst="rect">
            <a:avLst/>
          </a:prstGeom>
          <a:noFill/>
          <a:ln>
            <a:noFill/>
          </a:ln>
        </p:spPr>
      </p:pic>
      <p:sp>
        <p:nvSpPr>
          <p:cNvPr id="5" name="Espaço Reservado para Conteúdo 2">
            <a:extLst>
              <a:ext uri="{FF2B5EF4-FFF2-40B4-BE49-F238E27FC236}">
                <a16:creationId xmlns:a16="http://schemas.microsoft.com/office/drawing/2014/main" id="{DE81BF77-C4AA-448D-A7D1-FF8D4679F483}"/>
              </a:ext>
            </a:extLst>
          </p:cNvPr>
          <p:cNvSpPr txBox="1">
            <a:spLocks/>
          </p:cNvSpPr>
          <p:nvPr/>
        </p:nvSpPr>
        <p:spPr>
          <a:xfrm>
            <a:off x="480904" y="656619"/>
            <a:ext cx="5969323" cy="23597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9pPr>
          </a:lstStyle>
          <a:p>
            <a:pPr marL="0" indent="0"/>
            <a:r>
              <a:rPr lang="pt-BR" sz="2800" b="1" dirty="0">
                <a:solidFill>
                  <a:schemeClr val="tx1"/>
                </a:solidFill>
              </a:rPr>
              <a:t>“Pornografia“, </a:t>
            </a:r>
            <a:r>
              <a:rPr lang="pt-BR" sz="2800" dirty="0">
                <a:solidFill>
                  <a:schemeClr val="tx1"/>
                </a:solidFill>
              </a:rPr>
              <a:t>tem origem na palavra grega </a:t>
            </a:r>
            <a:r>
              <a:rPr lang="pt-BR" sz="2800" b="1" dirty="0" err="1">
                <a:solidFill>
                  <a:schemeClr val="tx1"/>
                </a:solidFill>
              </a:rPr>
              <a:t>pornéia</a:t>
            </a:r>
            <a:r>
              <a:rPr lang="pt-BR" sz="2800" dirty="0">
                <a:solidFill>
                  <a:schemeClr val="tx1"/>
                </a:solidFill>
              </a:rPr>
              <a:t>, usada no Novo Testamento para se referir a </a:t>
            </a:r>
            <a:r>
              <a:rPr lang="pt-BR" sz="2800" b="1" dirty="0">
                <a:solidFill>
                  <a:schemeClr val="tx1"/>
                </a:solidFill>
              </a:rPr>
              <a:t>prática de relações sexuais ilícitas, imoralidade ou impureza sexual em geral. </a:t>
            </a:r>
          </a:p>
          <a:p>
            <a:pPr marL="0" indent="0"/>
            <a:br>
              <a:rPr lang="pt-BR" sz="2800" dirty="0">
                <a:solidFill>
                  <a:schemeClr val="tx1"/>
                </a:solidFill>
              </a:rPr>
            </a:br>
            <a:endParaRPr lang="pt-BR" sz="2800" dirty="0">
              <a:solidFill>
                <a:schemeClr val="tx1"/>
              </a:solidFill>
            </a:endParaRPr>
          </a:p>
        </p:txBody>
      </p:sp>
    </p:spTree>
    <p:extLst>
      <p:ext uri="{BB962C8B-B14F-4D97-AF65-F5344CB8AC3E}">
        <p14:creationId xmlns:p14="http://schemas.microsoft.com/office/powerpoint/2010/main" val="224883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8930" y="0"/>
            <a:ext cx="6840141" cy="5143500"/>
          </a:xfrm>
          <a:prstGeom prst="rect">
            <a:avLst/>
          </a:prstGeom>
          <a:noFill/>
          <a:ln>
            <a:noFill/>
          </a:ln>
        </p:spPr>
      </p:pic>
      <p:sp>
        <p:nvSpPr>
          <p:cNvPr id="5" name="Espaço Reservado para Conteúdo 2">
            <a:extLst>
              <a:ext uri="{FF2B5EF4-FFF2-40B4-BE49-F238E27FC236}">
                <a16:creationId xmlns:a16="http://schemas.microsoft.com/office/drawing/2014/main" id="{CA06812E-E920-4DF1-9092-8E1A230AF76A}"/>
              </a:ext>
            </a:extLst>
          </p:cNvPr>
          <p:cNvSpPr txBox="1">
            <a:spLocks/>
          </p:cNvSpPr>
          <p:nvPr/>
        </p:nvSpPr>
        <p:spPr>
          <a:xfrm>
            <a:off x="266015" y="879720"/>
            <a:ext cx="6591985" cy="37776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9pPr>
          </a:lstStyle>
          <a:p>
            <a:pPr marL="0" indent="0"/>
            <a:r>
              <a:rPr lang="pt-BR" sz="2800" i="1" dirty="0">
                <a:solidFill>
                  <a:schemeClr val="tx1"/>
                </a:solidFill>
              </a:rPr>
              <a:t>Fujam da </a:t>
            </a:r>
            <a:r>
              <a:rPr lang="pt-BR" sz="2800" b="1" i="1" dirty="0">
                <a:solidFill>
                  <a:schemeClr val="tx1"/>
                </a:solidFill>
              </a:rPr>
              <a:t>imoralidade sexual</a:t>
            </a:r>
            <a:r>
              <a:rPr lang="pt-BR" sz="2800" i="1" dirty="0">
                <a:solidFill>
                  <a:schemeClr val="tx1"/>
                </a:solidFill>
              </a:rPr>
              <a:t>! Qualquer outro pecado que uma pessoa cometer é fora do corpo; mas aquele que pratica a </a:t>
            </a:r>
            <a:r>
              <a:rPr lang="pt-BR" sz="2800" b="1" i="1" dirty="0">
                <a:solidFill>
                  <a:schemeClr val="tx1"/>
                </a:solidFill>
              </a:rPr>
              <a:t>imoralidade sexual </a:t>
            </a:r>
            <a:r>
              <a:rPr lang="pt-BR" sz="2800" i="1" dirty="0">
                <a:solidFill>
                  <a:schemeClr val="tx1"/>
                </a:solidFill>
              </a:rPr>
              <a:t>peca contra o próprio corpo.</a:t>
            </a:r>
          </a:p>
          <a:p>
            <a:pPr marL="0" indent="0"/>
            <a:r>
              <a:rPr lang="pt-BR" sz="2800" dirty="0">
                <a:solidFill>
                  <a:schemeClr val="tx1"/>
                </a:solidFill>
              </a:rPr>
              <a:t>1 Co 6.18</a:t>
            </a:r>
          </a:p>
        </p:txBody>
      </p:sp>
    </p:spTree>
    <p:extLst>
      <p:ext uri="{BB962C8B-B14F-4D97-AF65-F5344CB8AC3E}">
        <p14:creationId xmlns:p14="http://schemas.microsoft.com/office/powerpoint/2010/main" val="2571180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8930" y="-98854"/>
            <a:ext cx="6840141" cy="5143500"/>
          </a:xfrm>
          <a:prstGeom prst="rect">
            <a:avLst/>
          </a:prstGeom>
          <a:noFill/>
          <a:ln>
            <a:noFill/>
          </a:ln>
        </p:spPr>
      </p:pic>
      <p:sp>
        <p:nvSpPr>
          <p:cNvPr id="5" name="Espaço Reservado para Conteúdo 2">
            <a:extLst>
              <a:ext uri="{FF2B5EF4-FFF2-40B4-BE49-F238E27FC236}">
                <a16:creationId xmlns:a16="http://schemas.microsoft.com/office/drawing/2014/main" id="{93E856ED-AFD8-4CA1-93B6-7339A4301095}"/>
              </a:ext>
            </a:extLst>
          </p:cNvPr>
          <p:cNvSpPr txBox="1">
            <a:spLocks/>
          </p:cNvSpPr>
          <p:nvPr/>
        </p:nvSpPr>
        <p:spPr>
          <a:xfrm>
            <a:off x="332358" y="396081"/>
            <a:ext cx="6390449" cy="435133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9pPr>
          </a:lstStyle>
          <a:p>
            <a:pPr marL="0" indent="0"/>
            <a:r>
              <a:rPr lang="pt-BR" sz="2800" i="1" dirty="0">
                <a:solidFill>
                  <a:schemeClr val="tx1"/>
                </a:solidFill>
              </a:rPr>
              <a:t>Todas as coisas me são lícitas, mas nem todas convêm. Todas as coisas me são lícitas, mas </a:t>
            </a:r>
            <a:r>
              <a:rPr lang="pt-BR" sz="2800" b="1" i="1" dirty="0">
                <a:solidFill>
                  <a:schemeClr val="tx1"/>
                </a:solidFill>
              </a:rPr>
              <a:t>eu não me deixarei dominar</a:t>
            </a:r>
            <a:r>
              <a:rPr lang="pt-BR" sz="2800" i="1" dirty="0">
                <a:solidFill>
                  <a:schemeClr val="tx1"/>
                </a:solidFill>
              </a:rPr>
              <a:t> por nenhuma delas.</a:t>
            </a:r>
          </a:p>
          <a:p>
            <a:pPr marL="0" indent="0"/>
            <a:r>
              <a:rPr lang="pt-BR" sz="2800" dirty="0">
                <a:solidFill>
                  <a:schemeClr val="tx1"/>
                </a:solidFill>
              </a:rPr>
              <a:t>1 Co 6.12</a:t>
            </a:r>
          </a:p>
        </p:txBody>
      </p:sp>
    </p:spTree>
    <p:extLst>
      <p:ext uri="{BB962C8B-B14F-4D97-AF65-F5344CB8AC3E}">
        <p14:creationId xmlns:p14="http://schemas.microsoft.com/office/powerpoint/2010/main" val="560021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0" y="0"/>
            <a:ext cx="6840141" cy="5143500"/>
          </a:xfrm>
          <a:prstGeom prst="rect">
            <a:avLst/>
          </a:prstGeom>
          <a:noFill/>
          <a:ln>
            <a:noFill/>
          </a:ln>
        </p:spPr>
      </p:pic>
      <p:sp>
        <p:nvSpPr>
          <p:cNvPr id="5" name="Espaço Reservado para Conteúdo 2">
            <a:extLst>
              <a:ext uri="{FF2B5EF4-FFF2-40B4-BE49-F238E27FC236}">
                <a16:creationId xmlns:a16="http://schemas.microsoft.com/office/drawing/2014/main" id="{E93FD61E-5D7A-493E-87FC-461DD25B37E8}"/>
              </a:ext>
            </a:extLst>
          </p:cNvPr>
          <p:cNvSpPr txBox="1">
            <a:spLocks/>
          </p:cNvSpPr>
          <p:nvPr/>
        </p:nvSpPr>
        <p:spPr>
          <a:xfrm>
            <a:off x="233769" y="691984"/>
            <a:ext cx="6390450" cy="435133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9pPr>
          </a:lstStyle>
          <a:p>
            <a:pPr marL="0" indent="0"/>
            <a:r>
              <a:rPr lang="pt-BR" sz="2800" i="1" dirty="0">
                <a:solidFill>
                  <a:schemeClr val="tx1"/>
                </a:solidFill>
              </a:rPr>
              <a:t>...Porém o corpo não é para a </a:t>
            </a:r>
            <a:r>
              <a:rPr lang="pt-BR" sz="2800" b="1" i="1" dirty="0">
                <a:solidFill>
                  <a:schemeClr val="tx1"/>
                </a:solidFill>
              </a:rPr>
              <a:t>imoralidade</a:t>
            </a:r>
            <a:r>
              <a:rPr lang="pt-BR" sz="2800" i="1" dirty="0">
                <a:solidFill>
                  <a:schemeClr val="tx1"/>
                </a:solidFill>
              </a:rPr>
              <a:t>, mas, para o Senhor, e o Senhor, para o corpo.</a:t>
            </a:r>
          </a:p>
          <a:p>
            <a:pPr marL="0" indent="0"/>
            <a:r>
              <a:rPr lang="pt-BR" sz="2800" dirty="0">
                <a:solidFill>
                  <a:schemeClr val="tx1"/>
                </a:solidFill>
              </a:rPr>
              <a:t>1 Co 6.13b</a:t>
            </a:r>
          </a:p>
        </p:txBody>
      </p:sp>
    </p:spTree>
    <p:extLst>
      <p:ext uri="{BB962C8B-B14F-4D97-AF65-F5344CB8AC3E}">
        <p14:creationId xmlns:p14="http://schemas.microsoft.com/office/powerpoint/2010/main" val="2345318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8930" y="0"/>
            <a:ext cx="6840141" cy="5143500"/>
          </a:xfrm>
          <a:prstGeom prst="rect">
            <a:avLst/>
          </a:prstGeom>
          <a:noFill/>
          <a:ln>
            <a:noFill/>
          </a:ln>
        </p:spPr>
      </p:pic>
      <p:sp>
        <p:nvSpPr>
          <p:cNvPr id="5" name="Espaço Reservado para Conteúdo 2">
            <a:extLst>
              <a:ext uri="{FF2B5EF4-FFF2-40B4-BE49-F238E27FC236}">
                <a16:creationId xmlns:a16="http://schemas.microsoft.com/office/drawing/2014/main" id="{73C0718B-3B14-4B4D-BA98-30DA020612C7}"/>
              </a:ext>
            </a:extLst>
          </p:cNvPr>
          <p:cNvSpPr txBox="1">
            <a:spLocks/>
          </p:cNvSpPr>
          <p:nvPr/>
        </p:nvSpPr>
        <p:spPr>
          <a:xfrm>
            <a:off x="233769" y="592862"/>
            <a:ext cx="6390450" cy="435133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9pPr>
          </a:lstStyle>
          <a:p>
            <a:pPr marL="0" indent="0"/>
            <a:r>
              <a:rPr lang="pt-BR" sz="2800" i="1" dirty="0">
                <a:solidFill>
                  <a:schemeClr val="tx1"/>
                </a:solidFill>
              </a:rPr>
              <a:t>Vocês não sabem que os seus corpos são membros de Cristo? Tomarei eu os membros de Cristo e os unirei a uma prostituta?</a:t>
            </a:r>
          </a:p>
          <a:p>
            <a:pPr marL="0" indent="0"/>
            <a:r>
              <a:rPr lang="pt-BR" sz="2800" dirty="0">
                <a:solidFill>
                  <a:schemeClr val="tx1"/>
                </a:solidFill>
              </a:rPr>
              <a:t>1 Co 6.15</a:t>
            </a:r>
          </a:p>
        </p:txBody>
      </p:sp>
    </p:spTree>
    <p:extLst>
      <p:ext uri="{BB962C8B-B14F-4D97-AF65-F5344CB8AC3E}">
        <p14:creationId xmlns:p14="http://schemas.microsoft.com/office/powerpoint/2010/main" val="3332761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8930" y="0"/>
            <a:ext cx="6840141" cy="5143500"/>
          </a:xfrm>
          <a:prstGeom prst="rect">
            <a:avLst/>
          </a:prstGeom>
          <a:noFill/>
          <a:ln>
            <a:noFill/>
          </a:ln>
        </p:spPr>
      </p:pic>
      <p:sp>
        <p:nvSpPr>
          <p:cNvPr id="5" name="Espaço Reservado para Conteúdo 2">
            <a:extLst>
              <a:ext uri="{FF2B5EF4-FFF2-40B4-BE49-F238E27FC236}">
                <a16:creationId xmlns:a16="http://schemas.microsoft.com/office/drawing/2014/main" id="{86B586FC-A4A9-4ADE-B88D-E0241D1EA309}"/>
              </a:ext>
            </a:extLst>
          </p:cNvPr>
          <p:cNvSpPr txBox="1">
            <a:spLocks/>
          </p:cNvSpPr>
          <p:nvPr/>
        </p:nvSpPr>
        <p:spPr>
          <a:xfrm>
            <a:off x="451030" y="397807"/>
            <a:ext cx="5955939" cy="37776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9pPr>
          </a:lstStyle>
          <a:p>
            <a:pPr marL="0" indent="0"/>
            <a:r>
              <a:rPr lang="pt-BR" sz="2800" i="1">
                <a:solidFill>
                  <a:schemeClr val="tx1"/>
                </a:solidFill>
              </a:rPr>
              <a:t>Pois, como está escrito: “Os dois serão uma só carne”.</a:t>
            </a:r>
          </a:p>
          <a:p>
            <a:pPr marL="0" indent="0"/>
            <a:r>
              <a:rPr lang="pt-BR" sz="2800" i="1">
                <a:solidFill>
                  <a:schemeClr val="tx1"/>
                </a:solidFill>
              </a:rPr>
              <a:t>Mas aquele que se une ao Senhor é um espírito com ele.</a:t>
            </a:r>
          </a:p>
          <a:p>
            <a:pPr marL="0" indent="0"/>
            <a:r>
              <a:rPr lang="pt-BR" sz="2800">
                <a:solidFill>
                  <a:schemeClr val="tx1"/>
                </a:solidFill>
              </a:rPr>
              <a:t>1 Co 6.16,17</a:t>
            </a:r>
            <a:endParaRPr lang="pt-BR" sz="2800" dirty="0">
              <a:solidFill>
                <a:schemeClr val="tx1"/>
              </a:solidFill>
            </a:endParaRPr>
          </a:p>
        </p:txBody>
      </p:sp>
    </p:spTree>
    <p:extLst>
      <p:ext uri="{BB962C8B-B14F-4D97-AF65-F5344CB8AC3E}">
        <p14:creationId xmlns:p14="http://schemas.microsoft.com/office/powerpoint/2010/main" val="3440185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8930" y="0"/>
            <a:ext cx="6840141" cy="5143500"/>
          </a:xfrm>
          <a:prstGeom prst="rect">
            <a:avLst/>
          </a:prstGeom>
          <a:noFill/>
          <a:ln>
            <a:noFill/>
          </a:ln>
        </p:spPr>
      </p:pic>
      <p:sp>
        <p:nvSpPr>
          <p:cNvPr id="5" name="Retângulo 4">
            <a:extLst>
              <a:ext uri="{FF2B5EF4-FFF2-40B4-BE49-F238E27FC236}">
                <a16:creationId xmlns:a16="http://schemas.microsoft.com/office/drawing/2014/main" id="{738A60A2-04D6-4ADD-98CA-3C78AB7F6C65}"/>
              </a:ext>
            </a:extLst>
          </p:cNvPr>
          <p:cNvSpPr/>
          <p:nvPr/>
        </p:nvSpPr>
        <p:spPr>
          <a:xfrm>
            <a:off x="512676" y="1000072"/>
            <a:ext cx="5832648" cy="2262158"/>
          </a:xfrm>
          <a:prstGeom prst="rect">
            <a:avLst/>
          </a:prstGeom>
        </p:spPr>
        <p:txBody>
          <a:bodyPr wrap="square">
            <a:spAutoFit/>
          </a:bodyPr>
          <a:lstStyle/>
          <a:p>
            <a:pPr algn="ctr"/>
            <a:r>
              <a:rPr lang="pt-BR" sz="3000" i="1" dirty="0"/>
              <a:t> “O problema da pornografia é uma expressão de uma guerra mais profunda pela lealdade e o amor essencial ao coração”. </a:t>
            </a:r>
          </a:p>
          <a:p>
            <a:pPr algn="ctr"/>
            <a:r>
              <a:rPr lang="pt-BR" sz="2100" dirty="0"/>
              <a:t>(David </a:t>
            </a:r>
            <a:r>
              <a:rPr lang="pt-BR" sz="2100" dirty="0" err="1"/>
              <a:t>Pawlison</a:t>
            </a:r>
            <a:r>
              <a:rPr lang="pt-BR" sz="2100" dirty="0"/>
              <a:t>)</a:t>
            </a:r>
          </a:p>
        </p:txBody>
      </p:sp>
    </p:spTree>
    <p:extLst>
      <p:ext uri="{BB962C8B-B14F-4D97-AF65-F5344CB8AC3E}">
        <p14:creationId xmlns:p14="http://schemas.microsoft.com/office/powerpoint/2010/main" val="691779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8930" y="0"/>
            <a:ext cx="6840141" cy="5143500"/>
          </a:xfrm>
          <a:prstGeom prst="rect">
            <a:avLst/>
          </a:prstGeom>
          <a:noFill/>
          <a:ln>
            <a:noFill/>
          </a:ln>
        </p:spPr>
      </p:pic>
      <p:sp>
        <p:nvSpPr>
          <p:cNvPr id="5" name="Retângulo 4">
            <a:extLst>
              <a:ext uri="{FF2B5EF4-FFF2-40B4-BE49-F238E27FC236}">
                <a16:creationId xmlns:a16="http://schemas.microsoft.com/office/drawing/2014/main" id="{16F89B01-9EB6-4DFB-A367-9698C53B68A8}"/>
              </a:ext>
            </a:extLst>
          </p:cNvPr>
          <p:cNvSpPr/>
          <p:nvPr/>
        </p:nvSpPr>
        <p:spPr>
          <a:xfrm>
            <a:off x="233775" y="685325"/>
            <a:ext cx="6390450" cy="2677656"/>
          </a:xfrm>
          <a:prstGeom prst="rect">
            <a:avLst/>
          </a:prstGeom>
        </p:spPr>
        <p:txBody>
          <a:bodyPr wrap="square">
            <a:spAutoFit/>
          </a:bodyPr>
          <a:lstStyle/>
          <a:p>
            <a:pPr algn="ctr"/>
            <a:r>
              <a:rPr lang="pt-BR" sz="2800" i="1" dirty="0">
                <a:solidFill>
                  <a:schemeClr val="tx1"/>
                </a:solidFill>
              </a:rPr>
              <a:t>Pois esta é a vontade de Deus: a vossa santificação, </a:t>
            </a:r>
            <a:r>
              <a:rPr lang="pt-BR" sz="2800" b="1" i="1" dirty="0">
                <a:solidFill>
                  <a:schemeClr val="tx1"/>
                </a:solidFill>
              </a:rPr>
              <a:t>que vos abstenhais da prostituição</a:t>
            </a:r>
            <a:r>
              <a:rPr lang="pt-BR" sz="2800" i="1" dirty="0">
                <a:solidFill>
                  <a:schemeClr val="tx1"/>
                </a:solidFill>
              </a:rPr>
              <a:t>; que cada um de vós saiba </a:t>
            </a:r>
            <a:r>
              <a:rPr lang="pt-BR" sz="2800" b="1" i="1" dirty="0">
                <a:solidFill>
                  <a:schemeClr val="tx1"/>
                </a:solidFill>
              </a:rPr>
              <a:t>possuir o próprio corpo em santificação e honra</a:t>
            </a:r>
            <a:r>
              <a:rPr lang="pt-BR" sz="2800" i="1" dirty="0">
                <a:solidFill>
                  <a:schemeClr val="tx1"/>
                </a:solidFill>
              </a:rPr>
              <a:t>,</a:t>
            </a:r>
          </a:p>
          <a:p>
            <a:pPr algn="ctr"/>
            <a:r>
              <a:rPr lang="pt-BR" sz="2800" dirty="0">
                <a:solidFill>
                  <a:schemeClr val="tx1"/>
                </a:solidFill>
              </a:rPr>
              <a:t>2 </a:t>
            </a:r>
            <a:r>
              <a:rPr lang="pt-BR" sz="2800" dirty="0" err="1">
                <a:solidFill>
                  <a:schemeClr val="tx1"/>
                </a:solidFill>
              </a:rPr>
              <a:t>Tes</a:t>
            </a:r>
            <a:r>
              <a:rPr lang="pt-BR" sz="2800" dirty="0">
                <a:solidFill>
                  <a:schemeClr val="tx1"/>
                </a:solidFill>
              </a:rPr>
              <a:t> 4.3,4</a:t>
            </a:r>
          </a:p>
        </p:txBody>
      </p:sp>
    </p:spTree>
    <p:extLst>
      <p:ext uri="{BB962C8B-B14F-4D97-AF65-F5344CB8AC3E}">
        <p14:creationId xmlns:p14="http://schemas.microsoft.com/office/powerpoint/2010/main" val="491877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8930" y="0"/>
            <a:ext cx="6840141" cy="5143500"/>
          </a:xfrm>
          <a:prstGeom prst="rect">
            <a:avLst/>
          </a:prstGeom>
          <a:noFill/>
          <a:ln>
            <a:noFill/>
          </a:ln>
        </p:spPr>
      </p:pic>
      <p:sp>
        <p:nvSpPr>
          <p:cNvPr id="5" name="Espaço Reservado para Conteúdo 2">
            <a:extLst>
              <a:ext uri="{FF2B5EF4-FFF2-40B4-BE49-F238E27FC236}">
                <a16:creationId xmlns:a16="http://schemas.microsoft.com/office/drawing/2014/main" id="{99FE3425-F5C0-4AAB-B3FA-A00FDCE792C2}"/>
              </a:ext>
            </a:extLst>
          </p:cNvPr>
          <p:cNvSpPr txBox="1">
            <a:spLocks/>
          </p:cNvSpPr>
          <p:nvPr/>
        </p:nvSpPr>
        <p:spPr>
          <a:xfrm>
            <a:off x="74295" y="565150"/>
            <a:ext cx="6709410" cy="435133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9pPr>
          </a:lstStyle>
          <a:p>
            <a:pPr marL="0" indent="0"/>
            <a:r>
              <a:rPr lang="pt-BR" sz="2800" i="1">
                <a:solidFill>
                  <a:schemeClr val="tx1"/>
                </a:solidFill>
              </a:rPr>
              <a:t>O mesmo Deus da paz </a:t>
            </a:r>
            <a:r>
              <a:rPr lang="pt-BR" sz="2800" b="1" i="1">
                <a:solidFill>
                  <a:schemeClr val="tx1"/>
                </a:solidFill>
              </a:rPr>
              <a:t>vos santifique em tudo; e o vosso espírito, alma e corpo sejam conservados íntegros e irrepreensíveis </a:t>
            </a:r>
            <a:r>
              <a:rPr lang="pt-BR" sz="2800" i="1">
                <a:solidFill>
                  <a:schemeClr val="tx1"/>
                </a:solidFill>
              </a:rPr>
              <a:t>na vinda de nosso Senhor Jesus Cristo. Fiel é o que vos chama, o qual também o fará.</a:t>
            </a:r>
          </a:p>
          <a:p>
            <a:pPr marL="0" indent="0"/>
            <a:r>
              <a:rPr lang="pt-BR" sz="2800">
                <a:solidFill>
                  <a:schemeClr val="tx1"/>
                </a:solidFill>
              </a:rPr>
              <a:t>1 Tes 5.23,24</a:t>
            </a:r>
            <a:endParaRPr lang="pt-BR" sz="2800" dirty="0">
              <a:solidFill>
                <a:schemeClr val="tx1"/>
              </a:solidFill>
            </a:endParaRPr>
          </a:p>
        </p:txBody>
      </p:sp>
    </p:spTree>
    <p:extLst>
      <p:ext uri="{BB962C8B-B14F-4D97-AF65-F5344CB8AC3E}">
        <p14:creationId xmlns:p14="http://schemas.microsoft.com/office/powerpoint/2010/main" val="114874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8029F61F-AC0D-452B-94F7-8B3E4C91DE3A}"/>
              </a:ext>
            </a:extLst>
          </p:cNvPr>
          <p:cNvSpPr>
            <a:spLocks noGrp="1"/>
          </p:cNvSpPr>
          <p:nvPr>
            <p:ph type="body" idx="1"/>
          </p:nvPr>
        </p:nvSpPr>
        <p:spPr>
          <a:xfrm>
            <a:off x="233362" y="621185"/>
            <a:ext cx="6391275" cy="3416300"/>
          </a:xfrm>
        </p:spPr>
        <p:txBody>
          <a:bodyPr>
            <a:normAutofit/>
          </a:bodyPr>
          <a:lstStyle/>
          <a:p>
            <a:pPr marL="85725" indent="0">
              <a:buNone/>
            </a:pPr>
            <a:r>
              <a:rPr lang="pt-BR" sz="2000" dirty="0">
                <a:solidFill>
                  <a:schemeClr val="tx1"/>
                </a:solidFill>
              </a:rPr>
              <a:t>Bibliografia</a:t>
            </a:r>
          </a:p>
          <a:p>
            <a:pPr marL="85725" indent="0">
              <a:buNone/>
            </a:pPr>
            <a:endParaRPr lang="pt-BR" sz="2000" dirty="0">
              <a:solidFill>
                <a:schemeClr val="tx1"/>
              </a:solidFill>
            </a:endParaRPr>
          </a:p>
          <a:p>
            <a:r>
              <a:rPr lang="pt-BR" sz="2000" dirty="0">
                <a:solidFill>
                  <a:schemeClr val="tx1"/>
                </a:solidFill>
              </a:rPr>
              <a:t>www.Josh.org/category/relationships/sex-porngraphy/</a:t>
            </a:r>
          </a:p>
          <a:p>
            <a:r>
              <a:rPr lang="pt-BR" sz="2000" dirty="0"/>
              <a:t>www.Just1ClickAway.org</a:t>
            </a:r>
          </a:p>
          <a:p>
            <a:r>
              <a:rPr lang="pt-BR" sz="2000" dirty="0"/>
              <a:t>Lambert, </a:t>
            </a:r>
            <a:r>
              <a:rPr lang="pt-BR" sz="2000" dirty="0" err="1"/>
              <a:t>Heath</a:t>
            </a:r>
            <a:r>
              <a:rPr lang="pt-BR" sz="2000" dirty="0"/>
              <a:t> – </a:t>
            </a:r>
            <a:r>
              <a:rPr lang="pt-BR" sz="2000" b="1" dirty="0"/>
              <a:t>Finalmente Livre ! </a:t>
            </a:r>
            <a:r>
              <a:rPr lang="pt-BR" sz="2000" dirty="0"/>
              <a:t>– Ed. Peregrino</a:t>
            </a:r>
          </a:p>
          <a:p>
            <a:r>
              <a:rPr lang="pt-BR" sz="2000" dirty="0"/>
              <a:t>Street., John D. – </a:t>
            </a:r>
            <a:r>
              <a:rPr lang="pt-BR" sz="2000" b="1" dirty="0"/>
              <a:t>Purificando o Coração da Idolatria Sexual </a:t>
            </a:r>
            <a:r>
              <a:rPr lang="pt-BR" sz="2000" dirty="0"/>
              <a:t>– Nutra</a:t>
            </a:r>
          </a:p>
        </p:txBody>
      </p:sp>
    </p:spTree>
    <p:extLst>
      <p:ext uri="{BB962C8B-B14F-4D97-AF65-F5344CB8AC3E}">
        <p14:creationId xmlns:p14="http://schemas.microsoft.com/office/powerpoint/2010/main" val="4343346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8930" y="642938"/>
            <a:ext cx="6840141" cy="3857625"/>
          </a:xfrm>
          <a:prstGeom prst="rect">
            <a:avLst/>
          </a:prstGeom>
          <a:noFill/>
          <a:ln>
            <a:noFill/>
          </a:ln>
        </p:spPr>
      </p:pic>
      <p:pic>
        <p:nvPicPr>
          <p:cNvPr id="3" name="Imagem 2">
            <a:extLst>
              <a:ext uri="{FF2B5EF4-FFF2-40B4-BE49-F238E27FC236}">
                <a16:creationId xmlns:a16="http://schemas.microsoft.com/office/drawing/2014/main" id="{CE2DCB8C-4DA2-4A5F-A615-673635BE861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0" y="0"/>
            <a:ext cx="6858002" cy="5143500"/>
          </a:xfrm>
          <a:prstGeom prst="rect">
            <a:avLst/>
          </a:prstGeom>
        </p:spPr>
      </p:pic>
      <p:sp>
        <p:nvSpPr>
          <p:cNvPr id="6" name="CaixaDeTexto 5">
            <a:extLst>
              <a:ext uri="{FF2B5EF4-FFF2-40B4-BE49-F238E27FC236}">
                <a16:creationId xmlns:a16="http://schemas.microsoft.com/office/drawing/2014/main" id="{78BE6479-D5EE-4992-B281-5716515EAAE0}"/>
              </a:ext>
            </a:extLst>
          </p:cNvPr>
          <p:cNvSpPr txBox="1"/>
          <p:nvPr/>
        </p:nvSpPr>
        <p:spPr>
          <a:xfrm>
            <a:off x="3735132" y="448849"/>
            <a:ext cx="2425664" cy="830997"/>
          </a:xfrm>
          <a:prstGeom prst="rect">
            <a:avLst/>
          </a:prstGeom>
          <a:noFill/>
        </p:spPr>
        <p:txBody>
          <a:bodyPr wrap="none" rtlCol="0">
            <a:spAutoFit/>
          </a:bodyPr>
          <a:lstStyle/>
          <a:p>
            <a:pPr algn="r"/>
            <a:r>
              <a:rPr lang="pt-BR" sz="2400" b="1" dirty="0">
                <a:solidFill>
                  <a:schemeClr val="bg1"/>
                </a:solidFill>
              </a:rPr>
              <a:t>Como Vencer a</a:t>
            </a:r>
          </a:p>
          <a:p>
            <a:pPr algn="r"/>
            <a:r>
              <a:rPr lang="pt-BR" sz="2400" b="1" dirty="0">
                <a:solidFill>
                  <a:schemeClr val="bg1"/>
                </a:solidFill>
              </a:rPr>
              <a:t>Pornografia</a:t>
            </a:r>
          </a:p>
        </p:txBody>
      </p:sp>
    </p:spTree>
    <p:extLst>
      <p:ext uri="{BB962C8B-B14F-4D97-AF65-F5344CB8AC3E}">
        <p14:creationId xmlns:p14="http://schemas.microsoft.com/office/powerpoint/2010/main" val="964441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8930" y="0"/>
            <a:ext cx="6840141" cy="5143500"/>
          </a:xfrm>
          <a:prstGeom prst="rect">
            <a:avLst/>
          </a:prstGeom>
          <a:noFill/>
          <a:ln>
            <a:noFill/>
          </a:ln>
        </p:spPr>
      </p:pic>
      <p:sp>
        <p:nvSpPr>
          <p:cNvPr id="2" name="Retângulo 1">
            <a:extLst>
              <a:ext uri="{FF2B5EF4-FFF2-40B4-BE49-F238E27FC236}">
                <a16:creationId xmlns:a16="http://schemas.microsoft.com/office/drawing/2014/main" id="{2AE7F1C1-63A0-4CF1-BE1D-910EA09117F3}"/>
              </a:ext>
            </a:extLst>
          </p:cNvPr>
          <p:cNvSpPr/>
          <p:nvPr/>
        </p:nvSpPr>
        <p:spPr>
          <a:xfrm>
            <a:off x="1797784" y="941349"/>
            <a:ext cx="3262432" cy="1311769"/>
          </a:xfrm>
          <a:prstGeom prst="rect">
            <a:avLst/>
          </a:prstGeom>
        </p:spPr>
        <p:txBody>
          <a:bodyPr wrap="none">
            <a:spAutoFit/>
          </a:bodyPr>
          <a:lstStyle/>
          <a:p>
            <a:pPr algn="ctr">
              <a:lnSpc>
                <a:spcPct val="107000"/>
              </a:lnSpc>
              <a:spcAft>
                <a:spcPts val="600"/>
              </a:spcAft>
            </a:pPr>
            <a:r>
              <a:rPr lang="pt-BR" sz="3600" b="1" kern="1800" dirty="0">
                <a:latin typeface="+mn-lt"/>
                <a:ea typeface="Times New Roman" panose="02020603050405020304" pitchFamily="18" charset="0"/>
                <a:cs typeface="Times New Roman" panose="02020603050405020304" pitchFamily="18" charset="0"/>
              </a:rPr>
              <a:t>3 Mentiras da </a:t>
            </a:r>
          </a:p>
          <a:p>
            <a:pPr algn="ctr">
              <a:lnSpc>
                <a:spcPct val="107000"/>
              </a:lnSpc>
              <a:spcAft>
                <a:spcPts val="600"/>
              </a:spcAft>
            </a:pPr>
            <a:r>
              <a:rPr lang="pt-BR" sz="3600" b="1" kern="1800" dirty="0">
                <a:latin typeface="+mn-lt"/>
                <a:ea typeface="Times New Roman" panose="02020603050405020304" pitchFamily="18" charset="0"/>
                <a:cs typeface="Times New Roman" panose="02020603050405020304" pitchFamily="18" charset="0"/>
              </a:rPr>
              <a:t>Pornografia* </a:t>
            </a:r>
            <a:endParaRPr lang="pt-BR" sz="3600" dirty="0">
              <a:latin typeface="+mn-lt"/>
              <a:ea typeface="Calibri" panose="020F0502020204030204" pitchFamily="34" charset="0"/>
              <a:cs typeface="Times New Roman" panose="02020603050405020304" pitchFamily="18" charset="0"/>
            </a:endParaRPr>
          </a:p>
        </p:txBody>
      </p:sp>
      <p:sp>
        <p:nvSpPr>
          <p:cNvPr id="3" name="Retângulo 2">
            <a:extLst>
              <a:ext uri="{FF2B5EF4-FFF2-40B4-BE49-F238E27FC236}">
                <a16:creationId xmlns:a16="http://schemas.microsoft.com/office/drawing/2014/main" id="{205F922D-B912-497D-B97D-B4CE6D453FC9}"/>
              </a:ext>
            </a:extLst>
          </p:cNvPr>
          <p:cNvSpPr/>
          <p:nvPr/>
        </p:nvSpPr>
        <p:spPr>
          <a:xfrm>
            <a:off x="373936" y="4531034"/>
            <a:ext cx="2531462" cy="400110"/>
          </a:xfrm>
          <a:prstGeom prst="rect">
            <a:avLst/>
          </a:prstGeom>
        </p:spPr>
        <p:txBody>
          <a:bodyPr wrap="none">
            <a:spAutoFit/>
          </a:bodyPr>
          <a:lstStyle/>
          <a:p>
            <a:r>
              <a:rPr lang="pt-BR" sz="2000" dirty="0">
                <a:latin typeface="Times New Roman" panose="02020603050405020304" pitchFamily="18" charset="0"/>
                <a:ea typeface="Times New Roman" panose="02020603050405020304" pitchFamily="18" charset="0"/>
              </a:rPr>
              <a:t>* Justin e </a:t>
            </a:r>
            <a:r>
              <a:rPr lang="pt-BR" sz="2000" dirty="0" err="1">
                <a:latin typeface="Times New Roman" panose="02020603050405020304" pitchFamily="18" charset="0"/>
                <a:ea typeface="Times New Roman" panose="02020603050405020304" pitchFamily="18" charset="0"/>
              </a:rPr>
              <a:t>Trisha</a:t>
            </a:r>
            <a:r>
              <a:rPr lang="pt-BR" sz="2000" dirty="0">
                <a:latin typeface="Times New Roman" panose="02020603050405020304" pitchFamily="18" charset="0"/>
                <a:ea typeface="Times New Roman" panose="02020603050405020304" pitchFamily="18" charset="0"/>
              </a:rPr>
              <a:t> Davis</a:t>
            </a:r>
            <a:endParaRPr lang="pt-BR" sz="2000" dirty="0"/>
          </a:p>
        </p:txBody>
      </p:sp>
    </p:spTree>
    <p:extLst>
      <p:ext uri="{BB962C8B-B14F-4D97-AF65-F5344CB8AC3E}">
        <p14:creationId xmlns:p14="http://schemas.microsoft.com/office/powerpoint/2010/main" val="2615530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8930" y="0"/>
            <a:ext cx="6840141" cy="5143500"/>
          </a:xfrm>
          <a:prstGeom prst="rect">
            <a:avLst/>
          </a:prstGeom>
          <a:noFill/>
          <a:ln>
            <a:noFill/>
          </a:ln>
        </p:spPr>
      </p:pic>
      <p:sp>
        <p:nvSpPr>
          <p:cNvPr id="2" name="Retângulo 1">
            <a:extLst>
              <a:ext uri="{FF2B5EF4-FFF2-40B4-BE49-F238E27FC236}">
                <a16:creationId xmlns:a16="http://schemas.microsoft.com/office/drawing/2014/main" id="{2AE7F1C1-63A0-4CF1-BE1D-910EA09117F3}"/>
              </a:ext>
            </a:extLst>
          </p:cNvPr>
          <p:cNvSpPr/>
          <p:nvPr/>
        </p:nvSpPr>
        <p:spPr>
          <a:xfrm>
            <a:off x="277832" y="248506"/>
            <a:ext cx="6458819" cy="2271519"/>
          </a:xfrm>
          <a:prstGeom prst="rect">
            <a:avLst/>
          </a:prstGeom>
        </p:spPr>
        <p:txBody>
          <a:bodyPr wrap="none">
            <a:spAutoFit/>
          </a:bodyPr>
          <a:lstStyle/>
          <a:p>
            <a:pPr>
              <a:lnSpc>
                <a:spcPct val="150000"/>
              </a:lnSpc>
              <a:spcAft>
                <a:spcPts val="600"/>
              </a:spcAft>
            </a:pPr>
            <a:r>
              <a:rPr lang="pt-BR" sz="2400" b="1" kern="1800" dirty="0">
                <a:solidFill>
                  <a:srgbClr val="C00000"/>
                </a:solidFill>
                <a:latin typeface="+mn-lt"/>
                <a:ea typeface="Times New Roman" panose="02020603050405020304" pitchFamily="18" charset="0"/>
                <a:cs typeface="Times New Roman" panose="02020603050405020304" pitchFamily="18" charset="0"/>
              </a:rPr>
              <a:t>3 mentiras que a pornografia conta a você:</a:t>
            </a:r>
          </a:p>
          <a:p>
            <a:pPr marL="342900" lvl="6" indent="-342900">
              <a:lnSpc>
                <a:spcPct val="150000"/>
              </a:lnSpc>
              <a:spcAft>
                <a:spcPts val="600"/>
              </a:spcAft>
              <a:buFont typeface="Wingdings" panose="05000000000000000000" pitchFamily="2" charset="2"/>
              <a:buChar char="ü"/>
            </a:pPr>
            <a:r>
              <a:rPr lang="pt-BR" sz="2100" b="1" kern="1800" dirty="0">
                <a:solidFill>
                  <a:schemeClr val="tx1"/>
                </a:solidFill>
                <a:latin typeface="+mn-lt"/>
                <a:ea typeface="Times New Roman" panose="02020603050405020304" pitchFamily="18" charset="0"/>
                <a:cs typeface="Times New Roman" panose="02020603050405020304" pitchFamily="18" charset="0"/>
              </a:rPr>
              <a:t>Foi a última vez.</a:t>
            </a:r>
          </a:p>
          <a:p>
            <a:pPr marL="342900" indent="-342900">
              <a:lnSpc>
                <a:spcPct val="150000"/>
              </a:lnSpc>
              <a:spcAft>
                <a:spcPts val="600"/>
              </a:spcAft>
              <a:buFont typeface="Wingdings" panose="05000000000000000000" pitchFamily="2" charset="2"/>
              <a:buChar char="ü"/>
            </a:pPr>
            <a:r>
              <a:rPr lang="pt-BR" sz="2100" b="1" kern="1800" dirty="0">
                <a:solidFill>
                  <a:schemeClr val="tx1"/>
                </a:solidFill>
                <a:latin typeface="+mn-lt"/>
                <a:ea typeface="Calibri" panose="020F0502020204030204" pitchFamily="34" charset="0"/>
                <a:cs typeface="Times New Roman" panose="02020603050405020304" pitchFamily="18" charset="0"/>
              </a:rPr>
              <a:t>Você pode parar quando quiser.</a:t>
            </a:r>
          </a:p>
          <a:p>
            <a:pPr marL="342900" indent="-342900">
              <a:lnSpc>
                <a:spcPct val="150000"/>
              </a:lnSpc>
              <a:spcAft>
                <a:spcPts val="600"/>
              </a:spcAft>
              <a:buFont typeface="Wingdings" panose="05000000000000000000" pitchFamily="2" charset="2"/>
              <a:buChar char="ü"/>
            </a:pPr>
            <a:r>
              <a:rPr lang="pt-BR" sz="2100" b="1" kern="1800" dirty="0">
                <a:solidFill>
                  <a:schemeClr val="tx1"/>
                </a:solidFill>
                <a:latin typeface="+mn-lt"/>
                <a:ea typeface="Calibri" panose="020F0502020204030204" pitchFamily="34" charset="0"/>
                <a:cs typeface="Times New Roman" panose="02020603050405020304" pitchFamily="18" charset="0"/>
              </a:rPr>
              <a:t>Confessar sua luta vai lhe custar caro.</a:t>
            </a:r>
            <a:endParaRPr lang="pt-BR" sz="2100" dirty="0">
              <a:solidFill>
                <a:schemeClr val="tx1"/>
              </a:solidFill>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581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8930" y="0"/>
            <a:ext cx="6840141" cy="5143500"/>
          </a:xfrm>
          <a:prstGeom prst="rect">
            <a:avLst/>
          </a:prstGeom>
          <a:noFill/>
          <a:ln>
            <a:noFill/>
          </a:ln>
        </p:spPr>
      </p:pic>
      <p:sp>
        <p:nvSpPr>
          <p:cNvPr id="3" name="Retângulo 2">
            <a:extLst>
              <a:ext uri="{FF2B5EF4-FFF2-40B4-BE49-F238E27FC236}">
                <a16:creationId xmlns:a16="http://schemas.microsoft.com/office/drawing/2014/main" id="{DAC76340-5636-4E2F-9C14-DF0AA325F15F}"/>
              </a:ext>
            </a:extLst>
          </p:cNvPr>
          <p:cNvSpPr/>
          <p:nvPr/>
        </p:nvSpPr>
        <p:spPr>
          <a:xfrm>
            <a:off x="463378" y="438879"/>
            <a:ext cx="5931243" cy="3646383"/>
          </a:xfrm>
          <a:prstGeom prst="rect">
            <a:avLst/>
          </a:prstGeom>
        </p:spPr>
        <p:txBody>
          <a:bodyPr wrap="square">
            <a:spAutoFit/>
          </a:bodyPr>
          <a:lstStyle/>
          <a:p>
            <a:pPr algn="ctr">
              <a:lnSpc>
                <a:spcPct val="107000"/>
              </a:lnSpc>
              <a:spcAft>
                <a:spcPts val="600"/>
              </a:spcAft>
            </a:pPr>
            <a:r>
              <a:rPr lang="pt-BR" sz="2400" b="1" dirty="0">
                <a:solidFill>
                  <a:srgbClr val="C00000"/>
                </a:solidFill>
                <a:latin typeface="+mn-lt"/>
                <a:ea typeface="Times New Roman" panose="02020603050405020304" pitchFamily="18" charset="0"/>
                <a:cs typeface="Times New Roman" panose="02020603050405020304" pitchFamily="18" charset="0"/>
              </a:rPr>
              <a:t>3 verdades que a pornografia nunca contará a você:</a:t>
            </a:r>
          </a:p>
          <a:p>
            <a:pPr marL="342900" indent="-342900">
              <a:lnSpc>
                <a:spcPct val="107000"/>
              </a:lnSpc>
              <a:spcAft>
                <a:spcPts val="600"/>
              </a:spcAft>
              <a:buFont typeface="Wingdings" panose="05000000000000000000" pitchFamily="2" charset="2"/>
              <a:buChar char="ü"/>
            </a:pPr>
            <a:r>
              <a:rPr lang="pt-BR" sz="2100" b="1" dirty="0">
                <a:latin typeface="+mn-lt"/>
                <a:ea typeface="Times New Roman" panose="02020603050405020304" pitchFamily="18" charset="0"/>
                <a:cs typeface="Times New Roman" panose="02020603050405020304" pitchFamily="18" charset="0"/>
              </a:rPr>
              <a:t>Quando confessamos, a tentação perde seu poder.</a:t>
            </a:r>
          </a:p>
          <a:p>
            <a:pPr marL="342900" indent="-342900">
              <a:lnSpc>
                <a:spcPct val="107000"/>
              </a:lnSpc>
              <a:spcAft>
                <a:spcPts val="600"/>
              </a:spcAft>
              <a:buFont typeface="Wingdings" panose="05000000000000000000" pitchFamily="2" charset="2"/>
              <a:buChar char="ü"/>
            </a:pPr>
            <a:endParaRPr lang="pt-BR" sz="1000" b="1" dirty="0">
              <a:latin typeface="+mn-lt"/>
              <a:ea typeface="Times New Roman" panose="02020603050405020304" pitchFamily="18" charset="0"/>
              <a:cs typeface="Times New Roman" panose="02020603050405020304" pitchFamily="18" charset="0"/>
            </a:endParaRPr>
          </a:p>
          <a:p>
            <a:pPr marL="342900" indent="-342900">
              <a:lnSpc>
                <a:spcPct val="107000"/>
              </a:lnSpc>
              <a:spcAft>
                <a:spcPts val="600"/>
              </a:spcAft>
              <a:buFont typeface="Wingdings" panose="05000000000000000000" pitchFamily="2" charset="2"/>
              <a:buChar char="ü"/>
            </a:pPr>
            <a:r>
              <a:rPr lang="pt-BR" sz="2100" b="1" dirty="0">
                <a:latin typeface="+mn-lt"/>
                <a:ea typeface="Times New Roman" panose="02020603050405020304" pitchFamily="18" charset="0"/>
                <a:cs typeface="Times New Roman" panose="02020603050405020304" pitchFamily="18" charset="0"/>
              </a:rPr>
              <a:t>Quando confessamos, o pecado perde sua habilidade de nos manter fragilizados.</a:t>
            </a:r>
          </a:p>
          <a:p>
            <a:pPr marL="342900" indent="-342900">
              <a:lnSpc>
                <a:spcPct val="107000"/>
              </a:lnSpc>
              <a:spcAft>
                <a:spcPts val="600"/>
              </a:spcAft>
              <a:buFont typeface="Wingdings" panose="05000000000000000000" pitchFamily="2" charset="2"/>
              <a:buChar char="ü"/>
            </a:pPr>
            <a:endParaRPr lang="pt-BR" sz="1000" b="1" dirty="0">
              <a:latin typeface="+mn-lt"/>
              <a:ea typeface="Times New Roman" panose="02020603050405020304" pitchFamily="18" charset="0"/>
              <a:cs typeface="Times New Roman" panose="02020603050405020304" pitchFamily="18" charset="0"/>
            </a:endParaRPr>
          </a:p>
          <a:p>
            <a:pPr marL="342900" indent="-342900">
              <a:lnSpc>
                <a:spcPct val="107000"/>
              </a:lnSpc>
              <a:spcAft>
                <a:spcPts val="600"/>
              </a:spcAft>
              <a:buFont typeface="Wingdings" panose="05000000000000000000" pitchFamily="2" charset="2"/>
              <a:buChar char="ü"/>
            </a:pPr>
            <a:r>
              <a:rPr lang="pt-BR" sz="2100" b="1" dirty="0">
                <a:latin typeface="+mn-lt"/>
                <a:ea typeface="Times New Roman" panose="02020603050405020304" pitchFamily="18" charset="0"/>
                <a:cs typeface="Times New Roman" panose="02020603050405020304" pitchFamily="18" charset="0"/>
              </a:rPr>
              <a:t>Quando confessamos, os vícios perdem o controle que possuem em nossas vidas.</a:t>
            </a:r>
            <a:endParaRPr lang="pt-BR" sz="2100" b="1"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623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8930" y="0"/>
            <a:ext cx="6840141" cy="5143500"/>
          </a:xfrm>
          <a:prstGeom prst="rect">
            <a:avLst/>
          </a:prstGeom>
          <a:noFill/>
          <a:ln>
            <a:noFill/>
          </a:ln>
        </p:spPr>
      </p:pic>
      <p:pic>
        <p:nvPicPr>
          <p:cNvPr id="5" name="Espaço Reservado para Conteúdo 3">
            <a:extLst>
              <a:ext uri="{FF2B5EF4-FFF2-40B4-BE49-F238E27FC236}">
                <a16:creationId xmlns:a16="http://schemas.microsoft.com/office/drawing/2014/main" id="{AAFD9934-DD8F-4C07-B248-892FF56934A9}"/>
              </a:ext>
            </a:extLst>
          </p:cNvPr>
          <p:cNvPicPr>
            <a:picLocks noChangeAspect="1"/>
          </p:cNvPicPr>
          <p:nvPr/>
        </p:nvPicPr>
        <p:blipFill>
          <a:blip r:embed="rId4"/>
          <a:stretch>
            <a:fillRect/>
          </a:stretch>
        </p:blipFill>
        <p:spPr>
          <a:xfrm>
            <a:off x="16288" y="42281"/>
            <a:ext cx="6841712" cy="3857625"/>
          </a:xfrm>
          <a:prstGeom prst="rect">
            <a:avLst/>
          </a:prstGeom>
          <a:noFill/>
          <a:ln>
            <a:noFill/>
          </a:ln>
        </p:spPr>
      </p:pic>
      <p:sp>
        <p:nvSpPr>
          <p:cNvPr id="6" name="CaixaDeTexto 5">
            <a:extLst>
              <a:ext uri="{FF2B5EF4-FFF2-40B4-BE49-F238E27FC236}">
                <a16:creationId xmlns:a16="http://schemas.microsoft.com/office/drawing/2014/main" id="{AA250068-638B-4E9E-B4AE-0D176A1C3FD0}"/>
              </a:ext>
            </a:extLst>
          </p:cNvPr>
          <p:cNvSpPr txBox="1"/>
          <p:nvPr/>
        </p:nvSpPr>
        <p:spPr>
          <a:xfrm>
            <a:off x="4817566" y="998202"/>
            <a:ext cx="1357313" cy="1650452"/>
          </a:xfrm>
          <a:prstGeom prst="rect">
            <a:avLst/>
          </a:prstGeom>
          <a:noFill/>
        </p:spPr>
        <p:txBody>
          <a:bodyPr wrap="square" rtlCol="0">
            <a:spAutoFit/>
          </a:bodyPr>
          <a:lstStyle/>
          <a:p>
            <a:r>
              <a:rPr lang="pt-BR" sz="2025" dirty="0">
                <a:solidFill>
                  <a:schemeClr val="bg1"/>
                </a:solidFill>
                <a:latin typeface="Batang" panose="02030600000101010101" pitchFamily="18" charset="-127"/>
                <a:ea typeface="Batang" panose="02030600000101010101" pitchFamily="18" charset="-127"/>
                <a:cs typeface="Aharoni" panose="02010803020104030203" pitchFamily="2" charset="-79"/>
              </a:rPr>
              <a:t>Os </a:t>
            </a:r>
            <a:r>
              <a:rPr lang="pt-BR" sz="2025" b="1" dirty="0">
                <a:solidFill>
                  <a:schemeClr val="bg1"/>
                </a:solidFill>
                <a:latin typeface="Batang" panose="02030600000101010101" pitchFamily="18" charset="-127"/>
                <a:ea typeface="Batang" panose="02030600000101010101" pitchFamily="18" charset="-127"/>
                <a:cs typeface="Aharoni" panose="02010803020104030203" pitchFamily="2" charset="-79"/>
              </a:rPr>
              <a:t>números</a:t>
            </a:r>
          </a:p>
          <a:p>
            <a:r>
              <a:rPr lang="pt-BR" sz="2025" dirty="0">
                <a:solidFill>
                  <a:schemeClr val="bg1"/>
                </a:solidFill>
                <a:latin typeface="Batang" panose="02030600000101010101" pitchFamily="18" charset="-127"/>
                <a:ea typeface="Batang" panose="02030600000101010101" pitchFamily="18" charset="-127"/>
                <a:cs typeface="Aharoni" panose="02010803020104030203" pitchFamily="2" charset="-79"/>
              </a:rPr>
              <a:t>da</a:t>
            </a:r>
          </a:p>
          <a:p>
            <a:r>
              <a:rPr lang="pt-BR" sz="2025" dirty="0">
                <a:solidFill>
                  <a:schemeClr val="bg1"/>
                </a:solidFill>
                <a:latin typeface="Batang" panose="02030600000101010101" pitchFamily="18" charset="-127"/>
                <a:ea typeface="Batang" panose="02030600000101010101" pitchFamily="18" charset="-127"/>
                <a:cs typeface="Aharoni" panose="02010803020104030203" pitchFamily="2" charset="-79"/>
              </a:rPr>
              <a:t>PORNO</a:t>
            </a:r>
          </a:p>
          <a:p>
            <a:r>
              <a:rPr lang="pt-BR" sz="2025" dirty="0">
                <a:solidFill>
                  <a:schemeClr val="bg1"/>
                </a:solidFill>
                <a:latin typeface="Aharoni" panose="02010803020104030203" pitchFamily="2" charset="-79"/>
                <a:cs typeface="Aharoni" panose="02010803020104030203" pitchFamily="2" charset="-79"/>
              </a:rPr>
              <a:t>GRAFIA</a:t>
            </a:r>
          </a:p>
        </p:txBody>
      </p:sp>
    </p:spTree>
    <p:extLst>
      <p:ext uri="{BB962C8B-B14F-4D97-AF65-F5344CB8AC3E}">
        <p14:creationId xmlns:p14="http://schemas.microsoft.com/office/powerpoint/2010/main" val="2269026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8930" y="0"/>
            <a:ext cx="6840141" cy="5143500"/>
          </a:xfrm>
          <a:prstGeom prst="rect">
            <a:avLst/>
          </a:prstGeom>
          <a:noFill/>
          <a:ln>
            <a:noFill/>
          </a:ln>
        </p:spPr>
      </p:pic>
      <p:sp>
        <p:nvSpPr>
          <p:cNvPr id="5" name="CaixaDeTexto 4">
            <a:extLst>
              <a:ext uri="{FF2B5EF4-FFF2-40B4-BE49-F238E27FC236}">
                <a16:creationId xmlns:a16="http://schemas.microsoft.com/office/drawing/2014/main" id="{B63D9615-9F40-4D78-B51D-7096883F973E}"/>
              </a:ext>
            </a:extLst>
          </p:cNvPr>
          <p:cNvSpPr txBox="1"/>
          <p:nvPr/>
        </p:nvSpPr>
        <p:spPr>
          <a:xfrm>
            <a:off x="1850683" y="343725"/>
            <a:ext cx="3156633" cy="3254737"/>
          </a:xfrm>
          <a:prstGeom prst="rect">
            <a:avLst/>
          </a:prstGeom>
          <a:noFill/>
        </p:spPr>
        <p:txBody>
          <a:bodyPr wrap="none" rtlCol="0">
            <a:spAutoFit/>
          </a:bodyPr>
          <a:lstStyle/>
          <a:p>
            <a:r>
              <a:rPr lang="pt-BR" sz="4050" b="1" dirty="0">
                <a:solidFill>
                  <a:srgbClr val="C00000"/>
                </a:solidFill>
              </a:rPr>
              <a:t>4.2 milhões </a:t>
            </a:r>
          </a:p>
          <a:p>
            <a:r>
              <a:rPr lang="pt-BR" sz="2100" dirty="0"/>
              <a:t>de sites pornográficos</a:t>
            </a:r>
          </a:p>
          <a:p>
            <a:endParaRPr lang="pt-BR" sz="1050" dirty="0"/>
          </a:p>
          <a:p>
            <a:r>
              <a:rPr lang="pt-BR" sz="4050" b="1" dirty="0">
                <a:solidFill>
                  <a:srgbClr val="C00000"/>
                </a:solidFill>
              </a:rPr>
              <a:t>66 milhões </a:t>
            </a:r>
          </a:p>
          <a:p>
            <a:r>
              <a:rPr lang="pt-BR" sz="2100" dirty="0"/>
              <a:t>de pesquisas diárias</a:t>
            </a:r>
          </a:p>
          <a:p>
            <a:endParaRPr lang="pt-BR" sz="1050" dirty="0"/>
          </a:p>
          <a:p>
            <a:r>
              <a:rPr lang="pt-BR" sz="4050" b="1" dirty="0">
                <a:solidFill>
                  <a:srgbClr val="C00000"/>
                </a:solidFill>
              </a:rPr>
              <a:t>2.5 bilhões </a:t>
            </a:r>
          </a:p>
          <a:p>
            <a:r>
              <a:rPr lang="pt-BR" sz="2100" dirty="0"/>
              <a:t>de mensagens por dia</a:t>
            </a:r>
          </a:p>
        </p:txBody>
      </p:sp>
    </p:spTree>
    <p:extLst>
      <p:ext uri="{BB962C8B-B14F-4D97-AF65-F5344CB8AC3E}">
        <p14:creationId xmlns:p14="http://schemas.microsoft.com/office/powerpoint/2010/main" val="44285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8930" y="0"/>
            <a:ext cx="6840141" cy="5143500"/>
          </a:xfrm>
          <a:prstGeom prst="rect">
            <a:avLst/>
          </a:prstGeom>
          <a:noFill/>
          <a:ln>
            <a:noFill/>
          </a:ln>
        </p:spPr>
      </p:pic>
      <p:sp>
        <p:nvSpPr>
          <p:cNvPr id="5" name="CaixaDeTexto 4">
            <a:extLst>
              <a:ext uri="{FF2B5EF4-FFF2-40B4-BE49-F238E27FC236}">
                <a16:creationId xmlns:a16="http://schemas.microsoft.com/office/drawing/2014/main" id="{F44C61DD-44E5-4E9D-882B-D412F341040F}"/>
              </a:ext>
            </a:extLst>
          </p:cNvPr>
          <p:cNvSpPr txBox="1"/>
          <p:nvPr/>
        </p:nvSpPr>
        <p:spPr>
          <a:xfrm>
            <a:off x="503582" y="1201369"/>
            <a:ext cx="1228991" cy="2285241"/>
          </a:xfrm>
          <a:prstGeom prst="rect">
            <a:avLst/>
          </a:prstGeom>
          <a:noFill/>
        </p:spPr>
        <p:txBody>
          <a:bodyPr wrap="none" rtlCol="0">
            <a:spAutoFit/>
          </a:bodyPr>
          <a:lstStyle/>
          <a:p>
            <a:r>
              <a:rPr lang="pt-BR" sz="4050" b="1" dirty="0">
                <a:solidFill>
                  <a:srgbClr val="FF0000"/>
                </a:solidFill>
              </a:rPr>
              <a:t>28%</a:t>
            </a:r>
          </a:p>
          <a:p>
            <a:endParaRPr lang="pt-BR" sz="4050" dirty="0">
              <a:solidFill>
                <a:srgbClr val="FF0000"/>
              </a:solidFill>
            </a:endParaRPr>
          </a:p>
          <a:p>
            <a:r>
              <a:rPr lang="pt-BR" sz="4050" b="1" dirty="0">
                <a:solidFill>
                  <a:srgbClr val="FF0000"/>
                </a:solidFill>
              </a:rPr>
              <a:t>3/10</a:t>
            </a:r>
          </a:p>
          <a:p>
            <a:pPr algn="ctr"/>
            <a:r>
              <a:rPr lang="pt-BR" sz="2100" dirty="0">
                <a:solidFill>
                  <a:srgbClr val="FF0000"/>
                </a:solidFill>
              </a:rPr>
              <a:t>jovens</a:t>
            </a:r>
          </a:p>
        </p:txBody>
      </p:sp>
      <p:pic>
        <p:nvPicPr>
          <p:cNvPr id="6" name="Imagem 5">
            <a:extLst>
              <a:ext uri="{FF2B5EF4-FFF2-40B4-BE49-F238E27FC236}">
                <a16:creationId xmlns:a16="http://schemas.microsoft.com/office/drawing/2014/main" id="{7E928BAA-F4D8-4074-B742-6BBC534BEE02}"/>
              </a:ext>
            </a:extLst>
          </p:cNvPr>
          <p:cNvPicPr>
            <a:picLocks noChangeAspect="1"/>
          </p:cNvPicPr>
          <p:nvPr/>
        </p:nvPicPr>
        <p:blipFill>
          <a:blip r:embed="rId4"/>
          <a:stretch>
            <a:fillRect/>
          </a:stretch>
        </p:blipFill>
        <p:spPr>
          <a:xfrm>
            <a:off x="1880426" y="1367417"/>
            <a:ext cx="2682608" cy="2015104"/>
          </a:xfrm>
          <a:prstGeom prst="rect">
            <a:avLst/>
          </a:prstGeom>
        </p:spPr>
      </p:pic>
      <p:sp>
        <p:nvSpPr>
          <p:cNvPr id="7" name="CaixaDeTexto 6">
            <a:extLst>
              <a:ext uri="{FF2B5EF4-FFF2-40B4-BE49-F238E27FC236}">
                <a16:creationId xmlns:a16="http://schemas.microsoft.com/office/drawing/2014/main" id="{A8D5CD00-EA9E-4673-BACA-7A85D471D5C9}"/>
              </a:ext>
            </a:extLst>
          </p:cNvPr>
          <p:cNvSpPr txBox="1"/>
          <p:nvPr/>
        </p:nvSpPr>
        <p:spPr>
          <a:xfrm>
            <a:off x="4762892" y="1201369"/>
            <a:ext cx="2233304" cy="2285241"/>
          </a:xfrm>
          <a:prstGeom prst="rect">
            <a:avLst/>
          </a:prstGeom>
          <a:noFill/>
        </p:spPr>
        <p:txBody>
          <a:bodyPr wrap="none" rtlCol="0">
            <a:spAutoFit/>
          </a:bodyPr>
          <a:lstStyle/>
          <a:p>
            <a:r>
              <a:rPr lang="pt-BR" sz="4050" b="1" dirty="0">
                <a:solidFill>
                  <a:schemeClr val="accent1">
                    <a:lumMod val="75000"/>
                  </a:schemeClr>
                </a:solidFill>
              </a:rPr>
              <a:t>72 %      </a:t>
            </a:r>
          </a:p>
          <a:p>
            <a:endParaRPr lang="pt-BR" sz="4050" dirty="0">
              <a:solidFill>
                <a:schemeClr val="accent1">
                  <a:lumMod val="75000"/>
                </a:schemeClr>
              </a:solidFill>
            </a:endParaRPr>
          </a:p>
          <a:p>
            <a:r>
              <a:rPr lang="pt-BR" sz="4050" b="1" dirty="0">
                <a:solidFill>
                  <a:schemeClr val="accent1">
                    <a:lumMod val="75000"/>
                  </a:schemeClr>
                </a:solidFill>
              </a:rPr>
              <a:t>3/10</a:t>
            </a:r>
            <a:r>
              <a:rPr lang="pt-BR" sz="4050" dirty="0">
                <a:solidFill>
                  <a:schemeClr val="accent1">
                    <a:lumMod val="75000"/>
                  </a:schemeClr>
                </a:solidFill>
              </a:rPr>
              <a:t> </a:t>
            </a:r>
          </a:p>
          <a:p>
            <a:r>
              <a:rPr lang="pt-BR" sz="2100" dirty="0">
                <a:solidFill>
                  <a:schemeClr val="accent1">
                    <a:lumMod val="75000"/>
                  </a:schemeClr>
                </a:solidFill>
              </a:rPr>
              <a:t>   jovens  </a:t>
            </a:r>
          </a:p>
        </p:txBody>
      </p:sp>
    </p:spTree>
    <p:extLst>
      <p:ext uri="{BB962C8B-B14F-4D97-AF65-F5344CB8AC3E}">
        <p14:creationId xmlns:p14="http://schemas.microsoft.com/office/powerpoint/2010/main" val="296698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2915</TotalTime>
  <Words>2017</Words>
  <Application>Microsoft Office PowerPoint</Application>
  <PresentationFormat>Personalizar</PresentationFormat>
  <Paragraphs>162</Paragraphs>
  <Slides>33</Slides>
  <Notes>32</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33</vt:i4>
      </vt:variant>
    </vt:vector>
  </HeadingPairs>
  <TitlesOfParts>
    <vt:vector size="42" baseType="lpstr">
      <vt:lpstr>Batang</vt:lpstr>
      <vt:lpstr>Aharoni</vt:lpstr>
      <vt:lpstr>AmericanTypewriter</vt:lpstr>
      <vt:lpstr>AmericanTypewriter-Bold</vt:lpstr>
      <vt:lpstr>Arial</vt:lpstr>
      <vt:lpstr>Calibri</vt:lpstr>
      <vt:lpstr>Times New Roman</vt:lpstr>
      <vt:lpstr>Wingdings</vt:lpstr>
      <vt:lpstr>Simple Light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Oswaldo</dc:creator>
  <cp:lastModifiedBy>Oswaldo</cp:lastModifiedBy>
  <cp:revision>122</cp:revision>
  <dcterms:modified xsi:type="dcterms:W3CDTF">2021-11-18T12:37:12Z</dcterms:modified>
</cp:coreProperties>
</file>