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93" r:id="rId5"/>
    <p:sldId id="260" r:id="rId6"/>
    <p:sldId id="294" r:id="rId7"/>
    <p:sldId id="261" r:id="rId8"/>
    <p:sldId id="295" r:id="rId9"/>
    <p:sldId id="262" r:id="rId10"/>
    <p:sldId id="263" r:id="rId11"/>
    <p:sldId id="264" r:id="rId12"/>
    <p:sldId id="290" r:id="rId13"/>
    <p:sldId id="265" r:id="rId14"/>
    <p:sldId id="296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91" r:id="rId23"/>
    <p:sldId id="297" r:id="rId24"/>
    <p:sldId id="273" r:id="rId25"/>
    <p:sldId id="274" r:id="rId26"/>
    <p:sldId id="275" r:id="rId27"/>
    <p:sldId id="298" r:id="rId28"/>
    <p:sldId id="299" r:id="rId29"/>
    <p:sldId id="300" r:id="rId30"/>
    <p:sldId id="277" r:id="rId31"/>
    <p:sldId id="301" r:id="rId32"/>
    <p:sldId id="302" r:id="rId33"/>
    <p:sldId id="286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0" autoAdjust="0"/>
  </p:normalViewPr>
  <p:slideViewPr>
    <p:cSldViewPr snapToGrid="0">
      <p:cViewPr varScale="1">
        <p:scale>
          <a:sx n="87" d="100"/>
          <a:sy n="87" d="100"/>
        </p:scale>
        <p:origin x="90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5234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834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6407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1167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9296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3805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1644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4140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9121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289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b8d32b2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b8d32b2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4767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804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1426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4300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7731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0430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02666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6638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89369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265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013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8632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626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57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7025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9679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388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3025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6480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677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21681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      O engano gerou conflito de reinos nos corações de Eva e Adão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SOBERANIA DE DEUS</a:t>
            </a:r>
          </a:p>
          <a:p>
            <a:pPr lvl="1"/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Deus é a verdade e fala a verdade.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Gn. 2:16-17 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      Deus nos conclama a crermos n’Ele e a seguirmos a Ele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      falando a verdade e vivendo na luz.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Jo. 3:16, 8:12; Ef. 4:25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Reino de Deus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tem ação salvadora.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Lc. 4:43, 19:10                                             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pt-B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Satanás é mentiroso e fala a mentira desde o início. </a:t>
            </a:r>
            <a:r>
              <a:rPr lang="pt-B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Gn. 3:4-5 </a:t>
            </a:r>
          </a:p>
          <a:p>
            <a:r>
              <a:rPr lang="pt-B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Satanás nos tenta para duvidarmos da bondade de Deus, para</a:t>
            </a:r>
          </a:p>
          <a:p>
            <a:r>
              <a:rPr lang="pt-B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desobedecermos, mentirmos e vivermos em trevas. </a:t>
            </a:r>
            <a:r>
              <a:rPr lang="pt-B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Ts. 3:5</a:t>
            </a:r>
          </a:p>
          <a:p>
            <a:r>
              <a:rPr lang="pt-B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Reino de Satanás e os ídolos </a:t>
            </a:r>
            <a:r>
              <a:rPr lang="pt-B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tem ação destruidora. </a:t>
            </a:r>
            <a:r>
              <a:rPr lang="pt-B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Pe. 5:8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Há dois reinos em conflito no coração do ser humano.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Ef. 6:10-18</a:t>
            </a:r>
          </a:p>
          <a:p>
            <a:endParaRPr lang="pt-BR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6FD9A34-A896-41C7-A762-58EFA61F3CCE}"/>
              </a:ext>
            </a:extLst>
          </p:cNvPr>
          <p:cNvSpPr/>
          <p:nvPr/>
        </p:nvSpPr>
        <p:spPr>
          <a:xfrm>
            <a:off x="743643" y="1167788"/>
            <a:ext cx="7948664" cy="14978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34B6480-EB27-48E4-A7BA-79F9CD3BF74E}"/>
              </a:ext>
            </a:extLst>
          </p:cNvPr>
          <p:cNvSpPr/>
          <p:nvPr/>
        </p:nvSpPr>
        <p:spPr>
          <a:xfrm>
            <a:off x="743642" y="2698287"/>
            <a:ext cx="7948665" cy="1621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463F887-27EF-4462-858F-C1910A5D0772}"/>
              </a:ext>
            </a:extLst>
          </p:cNvPr>
          <p:cNvSpPr/>
          <p:nvPr/>
        </p:nvSpPr>
        <p:spPr>
          <a:xfrm>
            <a:off x="578838" y="744574"/>
            <a:ext cx="8253454" cy="3654351"/>
          </a:xfrm>
          <a:prstGeom prst="rect">
            <a:avLst/>
          </a:prstGeom>
          <a:noFill/>
          <a:ln w="28575"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0945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Falar a verdade é uma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declaração de lealdade a Deus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Falar a verdade é uma marca indicadora que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a pessoa</a:t>
            </a: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pertence ao Reino de Deus.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Quando uma pessoa cristã mente, ela está em perigo, pois mostra quem está controlando-a naquele momento e ela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precisa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combater a mentira com arrependimento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Mt.16:22-23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 pessoa que tem um hábito escravizador está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subjugada por um ídolo e pratica a idolatria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, pois ela olha e imita a Satanás, 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ao invés de olhar e imitar a Deus.</a:t>
            </a:r>
          </a:p>
          <a:p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3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A pessoa escravizada precisa de ajuda para ver que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pt-BR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- A mentira começa com o engano ao próximo,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- Caminha para o autoengano,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- Chega até as trevas, onde nada mais é claro e,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- Termina com a morte.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Maneiras da pessoa escravizada mentir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esconder-se, bisbilhotar, culpar outras pessoas, manipular,</a:t>
            </a: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esquivar-se, mudar de assunto,</a:t>
            </a: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não cumprir a palavra, ...</a:t>
            </a:r>
            <a:endParaRPr lang="pt-BR" sz="800" i="1" dirty="0">
              <a:latin typeface="Times New Roman" pitchFamily="18" charset="0"/>
              <a:cs typeface="Times New Roman" pitchFamily="18" charset="0"/>
            </a:endParaRP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9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300" b="1" dirty="0">
                <a:latin typeface="Times New Roman" pitchFamily="18" charset="0"/>
                <a:cs typeface="Times New Roman" pitchFamily="18" charset="0"/>
              </a:rPr>
              <a:t>O temor do Senhor é instrumento para libertar do engano</a:t>
            </a:r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  Questões que auxiliam na detecção do engano na pessoa escravizada: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  - Como a sua vida particular difere da sua vida pública?</a:t>
            </a: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  - Como a sua imaginação difere da sua vida pública?</a:t>
            </a: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  - O que você faz em secreto que jamais gostaria que se tornasse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    conhecido das pessoas?</a:t>
            </a: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300" b="1" dirty="0">
                <a:latin typeface="Times New Roman" pitchFamily="18" charset="0"/>
                <a:cs typeface="Times New Roman" pitchFamily="18" charset="0"/>
              </a:rPr>
              <a:t>Uma pessoa escravizada não reconhece as mentiras, pois é seu estilo.</a:t>
            </a:r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300" u="sng" dirty="0">
                <a:latin typeface="Times New Roman" pitchFamily="18" charset="0"/>
                <a:cs typeface="Times New Roman" pitchFamily="18" charset="0"/>
              </a:rPr>
              <a:t>Exemplo: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300" b="1" dirty="0">
                <a:latin typeface="Times New Roman" pitchFamily="18" charset="0"/>
                <a:cs typeface="Times New Roman" pitchFamily="18" charset="0"/>
              </a:rPr>
              <a:t>Amigo cristão</a:t>
            </a:r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300" i="1" dirty="0">
                <a:latin typeface="Times New Roman" pitchFamily="18" charset="0"/>
                <a:cs typeface="Times New Roman" pitchFamily="18" charset="0"/>
              </a:rPr>
              <a:t>Verei você no domingo?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300" b="1" dirty="0">
                <a:latin typeface="Times New Roman" pitchFamily="18" charset="0"/>
                <a:cs typeface="Times New Roman" pitchFamily="18" charset="0"/>
              </a:rPr>
              <a:t>Viciado</a:t>
            </a:r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300" i="1" dirty="0">
                <a:latin typeface="Times New Roman" pitchFamily="18" charset="0"/>
                <a:cs typeface="Times New Roman" pitchFamily="18" charset="0"/>
              </a:rPr>
              <a:t>Não, eu tenho que trabalhar nesse domingo</a:t>
            </a:r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300" i="1" dirty="0">
                <a:latin typeface="Times New Roman" pitchFamily="18" charset="0"/>
                <a:cs typeface="Times New Roman" pitchFamily="18" charset="0"/>
              </a:rPr>
              <a:t>Temos um projeto de grande importância que</a:t>
            </a:r>
          </a:p>
          <a:p>
            <a:r>
              <a:rPr lang="pt-BR" sz="2300" i="1" dirty="0">
                <a:latin typeface="Times New Roman" pitchFamily="18" charset="0"/>
                <a:cs typeface="Times New Roman" pitchFamily="18" charset="0"/>
              </a:rPr>
              <a:t>    precisa estar terminado na segunda-feira.</a:t>
            </a:r>
          </a:p>
          <a:p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6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A mentira é parte do hábito escravizador, é uma escravidão pessoal a um senhor cruel, que promete prazer mas provê miséria</a:t>
            </a:r>
            <a:endParaRPr lang="pt-BR" sz="23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Toda pergunta difícil colocará a pessoa escravizada em uma encruzilhada entre dois reinos: Reino de Deus e Reino de Satanás.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Como ajudar a pessoa escravizada a evitar a mentira, pois essa é a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sua tendência natural?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Uma pessoa assim escravizada pode não mentir sobre acontecimentos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de anos atrás, mas ao aproximar-se do presente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ela irá sentir-se ameaçada pela verdade recente.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Isso aumentará a tentação para mentir.</a:t>
            </a: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52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5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você é amiga(o), pastor ou conselheira(o) de alguém que está lutando contra um hábito escravizador, um dos momentos</a:t>
            </a:r>
          </a:p>
          <a:p>
            <a:pPr lvl="3"/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mais críticos é quando a pessoa mente para você.</a:t>
            </a:r>
          </a:p>
          <a:p>
            <a:endParaRPr lang="pt-BR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alvo para quem caminha com a pessoa escravizada é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encorajá-la a continuar a sua caminhada na luz de Deus e estar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alerta aos hábitos escravizadores, que são ciladas de Satanás.</a:t>
            </a:r>
          </a:p>
          <a:p>
            <a:endParaRPr lang="pt-BR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ligação entre a mentira humana e a lealdade a Satanás está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evidente em 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At. 5:1-5.</a:t>
            </a:r>
          </a:p>
          <a:p>
            <a:endParaRPr lang="pt-BR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mentiras denunciam falta de confiança em Deus e um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coração comprometido com desejos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idólatras, que querem ser satisfeitos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 qualquer custo. </a:t>
            </a:r>
          </a:p>
        </p:txBody>
      </p:sp>
    </p:spTree>
    <p:extLst>
      <p:ext uri="{BB962C8B-B14F-4D97-AF65-F5344CB8AC3E}">
        <p14:creationId xmlns:p14="http://schemas.microsoft.com/office/powerpoint/2010/main" val="153873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0" y="0"/>
            <a:ext cx="9120188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A Mentira de Culpar os Outros</a:t>
            </a:r>
          </a:p>
          <a:p>
            <a:endParaRPr lang="pt-B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primeira consequência do pecado na vida do ser humano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foi proteger-se e culpar quem estava próximo.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Gn. 3:11-13</a:t>
            </a:r>
          </a:p>
          <a:p>
            <a:endParaRPr lang="pt-B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única resposta verdadeira para Deus era: ‘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comi da árvore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mas o interesse pessoal de Adão e Eva os levou a culpar a outra pessoa: Adão culpou Eva, Eva culpou Satanás. 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 padrão de pensamento e de comportamento pecaminoso continua até hoje entre o seres humanos.</a:t>
            </a: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pessoa escravizada sente-se justificada 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ao culpar a pessoa mais próxima. </a:t>
            </a:r>
            <a:endParaRPr lang="pt-BR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74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Procure ajudar uma pessoa submissa a um hábito escravizador </a:t>
            </a:r>
            <a:r>
              <a:rPr lang="pt-B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encorajando-a a ler e a conhecer o que a Bíblia fala sobre a verdade e a mentira. 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Lembrar a pessoa escravizada de que </a:t>
            </a:r>
            <a:r>
              <a:rPr lang="pt-B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 graça e perdão de Deus para pessoas enganadoras e mentirosas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desde que haja arrependimento e confissão diante de Deus.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Jo. 1:9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Deus perdoará e purificará pessoas enganadoras e mentirosas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pelo que Jesus Cristo fez na cruz por nós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romper o padrão de mentiras do diabo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80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5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2.4. Falar a Verdade para Si Mesmo</a:t>
            </a:r>
          </a:p>
          <a:p>
            <a:pPr lvl="1"/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Verdade é que Jesus Cristo veio do céu a este mundo para</a:t>
            </a:r>
          </a:p>
          <a:p>
            <a:pPr lvl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salvar os rebeldes, os pecadores, os quais são pessoas que</a:t>
            </a:r>
          </a:p>
          <a:p>
            <a:pPr lvl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desobedecem a Deus e portanto, se opõem a Deus.  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hábito</a:t>
            </a:r>
          </a:p>
          <a:p>
            <a:pPr lvl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escravizador é contra Deus por causa da idolatria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Bíblia não nos permite transferir aos outros a responsabilidade por</a:t>
            </a:r>
          </a:p>
          <a:p>
            <a:pPr lvl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nenhum de nossos pensamentos, emoções e condutas.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Tg. 1:14-15</a:t>
            </a:r>
          </a:p>
          <a:p>
            <a:pPr lvl="1"/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uma pessoa toma a decisão de experimentar algo que</a:t>
            </a:r>
          </a:p>
          <a:p>
            <a:pPr lvl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vai torná-la dependente e escravizada, ela é </a:t>
            </a:r>
          </a:p>
          <a:p>
            <a:pPr lvl="1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responsável pela decisão nesse momento.  </a:t>
            </a:r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15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8694" y="10632"/>
            <a:ext cx="9120188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Mas, cada pessoa tem dificuldades para falar a verdade a si mesma e ao próximo.  </a:t>
            </a: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Ef. 4:25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O pecado é uma guerrilha velada, enganosa e mortal. </a:t>
            </a: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1 Jo. 1:8 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  <a:p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O engano é também o pecado de acreditar na mentira.       </a:t>
            </a: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Exemplo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: Gloriar-se é enganar a si mesmo.  </a:t>
            </a: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Gl. 6:3, Tg. 1:26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Algumas maneiras da </a:t>
            </a: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pessoa viciada enganar a si mesma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- Um drinque </a:t>
            </a:r>
            <a:r>
              <a:rPr lang="pt-BR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fará mal 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ninguém.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pt-BR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tenho jeito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mesmo.  Por que me preocupar em parar?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Se eu fizer isso só uma vez, </a:t>
            </a:r>
            <a:r>
              <a:rPr lang="pt-BR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vou provar autocontrole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Preciso </a:t>
            </a:r>
            <a:r>
              <a:rPr lang="pt-BR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beber só um pouco 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relaxar.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pt-BR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Talvez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 saia com os amigos e </a:t>
            </a:r>
            <a:r>
              <a:rPr lang="pt-BR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beba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6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F9B0C63-9BCC-40FD-9DB3-C20FD29A7A5D}"/>
              </a:ext>
            </a:extLst>
          </p:cNvPr>
          <p:cNvSpPr txBox="1"/>
          <p:nvPr/>
        </p:nvSpPr>
        <p:spPr>
          <a:xfrm>
            <a:off x="-1" y="1"/>
            <a:ext cx="913209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VENCENDO O HÁBITO DA MENTIRA</a:t>
            </a: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-Tema Teológico Específico-</a:t>
            </a:r>
          </a:p>
          <a:p>
            <a:pPr algn="ctr"/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algn="ctr"/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Paulo David Battaglin </a:t>
            </a:r>
          </a:p>
          <a:p>
            <a:pPr algn="ctr"/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14Nov2021</a:t>
            </a:r>
          </a:p>
          <a:p>
            <a:pPr algn="ctr"/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Considerações sobre Enganos Maiores</a:t>
            </a:r>
          </a:p>
          <a:p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      Deus não é bom, Eu sou bom, Os ídolos são inofensivos.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1ª. Consideração - Deus Não É Bom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Este é um tipo de engano comum às pessoas, pois </a:t>
            </a:r>
            <a:r>
              <a:rPr lang="pt-BR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íntimo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pt-BR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 questionamentos da bondade de Deus.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Acham que há algo bom no mundo lá fora, algo melhor do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que aquilo que Deus dá para as pessoas.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Gênesis 3 as mentiras são: Deus não é bom, nem verdadeiro,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v.4 “...</a:t>
            </a: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certamente não morrerão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v.5 “...</a:t>
            </a: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vocês serão como Deus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...”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73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Há cristãos que acreditam que são impedidos de se divertirem,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 pois </a:t>
            </a: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veem o Evangelho de Jesus Cristo e as leis de Deus 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como muros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que os mantém distantes do prazer da diversão.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 Assim sendo, para algumas pessoas Deus não é bom.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- Essa crença conflitante esconde-se disfarçada no coração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 humano e fica evidente quando percebemos a </a:t>
            </a: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diferença 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entre a Teologia que acreditamos e a Teologia que praticamos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pt-BR" sz="12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- Precisamos estar vigilantes e obedecer o ensino de </a:t>
            </a: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Hb. 3:12-13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A estratégia do engano pode produzir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endurecimento do coração da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pessoa cristã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.        </a:t>
            </a: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64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t-BR" sz="500" dirty="0"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2ª. Consideração - Eu Sou Bom, mas às vezes faço coisas erradas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Acreditamos que somos melhores do que realmente somos.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 1:15-18, Is. 64:6, Rm. 3:23</a:t>
            </a:r>
          </a:p>
          <a:p>
            <a:endParaRPr lang="pt-BR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Ao invés de acreditarmos que somos pecadores desde a concepção,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achamos que somos pessoas boas que pecam às vezes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Sl. 51:5</a:t>
            </a:r>
          </a:p>
          <a:p>
            <a:endParaRPr lang="pt-BR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genética humana, problemas familiares e identidade confusa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podem influenciar uma pessoa escravizada, mas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causa final do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comportamento pecaminoso é o coração humano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Mc. 7:21-23</a:t>
            </a:r>
          </a:p>
          <a:p>
            <a:endParaRPr lang="pt-BR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A pessoa subjugada por hábito escravizador tem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desejos egoístas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seu coração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quer satisfazê-los prioritariamente.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Tg. 1:14-15 </a:t>
            </a:r>
          </a:p>
          <a:p>
            <a:endParaRPr lang="pt-BR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literatura humanista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 o contrário,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pois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antropocêntrica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36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Até a 2ª. Vinda de Jesus Cristo o estado de pecado estará</a:t>
            </a:r>
          </a:p>
          <a:p>
            <a:pPr lvl="4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presente no coração humano, mesmo que este não tenha</a:t>
            </a:r>
          </a:p>
          <a:p>
            <a:pPr lvl="4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domínio sobre a pessoa cristã.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Jo. 1:10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Rm. 6:14</a:t>
            </a:r>
            <a:endParaRPr lang="pt-BR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pt-BR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Evangelho de Jesus Cristo tem poder para libertar as pessoas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t-BR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culpa do pecado e do domínio do pecado neste mundo, bem 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t-BR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da presença do pecado no futuro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Ap. 21:1-4</a:t>
            </a:r>
          </a:p>
          <a:p>
            <a:endParaRPr lang="pt-B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pt-BR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 esperança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as pessoas que estão subjugadas por ídolos e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praticam a idolatria, a fim de que sejam libertadas.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t-BR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 esperança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conseguir deixar os hábitos escravizadores, e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esta esperança está </a:t>
            </a:r>
            <a:r>
              <a:rPr lang="pt-BR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fundamentada em Deus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Sl. 42:5 e 11, Sl. 43:5; Sl. 62:5; Sl. 71:5</a:t>
            </a:r>
          </a:p>
          <a:p>
            <a:endParaRPr lang="pt-BR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64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endParaRPr lang="pt-B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3ª. Consideração – Os Ídolos são Inofensivos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Os ex-usuários se lembram das drogas com carinho, em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especial nos momentos em que eles enfrentam dificuldades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de relacionamento com outras pessoas, pois no passado as 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drogas proporcionavam um alívio.</a:t>
            </a: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preparação dos ex-usuários para esses momentos de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relacionamento social, os quais são inevitáveis, as(os)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conselheiras(os) bíblicas(os) e amigos podem encorajar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 pessoa a guardar a perspectiva bíblica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sobre o seu pecado diante de Deus.</a:t>
            </a: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Qual é a perspectiva bíblica no contexto?</a:t>
            </a:r>
            <a:endParaRPr lang="pt-BR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83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     - Encorajar a pessoa a ter fé em Deus.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Rm. 10:17</a:t>
            </a:r>
          </a:p>
          <a:p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 - O ex-usuário de drogas precisa aprender e lembrar sempre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   de que o pecado tem muitas formas de engano.</a:t>
            </a:r>
          </a:p>
          <a:p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 - O ex-usuário de drogas e todos nós precisamos aprender e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   lembrar sempre de que precisamos estar alertas à natureza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   enganadora do mundo, de Satanás e do nosso coração.</a:t>
            </a:r>
          </a:p>
          <a:p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4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FALAR A VERDADE PARA DEUS</a:t>
            </a:r>
          </a:p>
          <a:p>
            <a:endParaRPr lang="pt-BR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o engano da pessoa escravizada é exposto e quando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ela o confessa, isso é falar a verdade para Deus. </a:t>
            </a:r>
          </a:p>
          <a:p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“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Senhor, tu me sondas e me conheces.  Conheces todos os</a:t>
            </a:r>
          </a:p>
          <a:p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meus pensamentos e ações.  Concordo hoje com o Senhor</a:t>
            </a:r>
          </a:p>
          <a:p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que meu coração tem estado contra Ti.  Preocupo-me mais</a:t>
            </a:r>
          </a:p>
          <a:p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com os meus desejos do que com os Teus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Esta é uma característica diária e essencial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do caminhar na luz de Deus.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Confissão significa falar a verdade a Deus.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83573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QUESTÕES TEOLÓGICAS PRÁTICAS</a:t>
            </a:r>
          </a:p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você esteja enfrentando um hábito escravizador,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sugerimos que considere alguns aspectos importantes:</a:t>
            </a:r>
          </a:p>
          <a:p>
            <a:endParaRPr lang="pt-B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 Você deseja parar a sua queda gradual no HE?</a:t>
            </a:r>
          </a:p>
          <a:p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mentira colocou você em uma situação ruim.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Você acha que a mentira tirou você do problema?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Você deseja ser alguém que fala a verdade?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Se a pessoa responder SIM, há esperança para ela.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O Espírito de Deus está operando no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coração da pessoa e dará o poder para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falar a verdade e acreditar na verdade.</a:t>
            </a:r>
          </a:p>
          <a:p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98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 A mentira é tolice, asneira, coisa fútil</a:t>
            </a:r>
          </a:p>
          <a:p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analisarmos atentamente uma mentira, percebemos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que é algo estranho que não representa a verdade.</a:t>
            </a:r>
          </a:p>
          <a:p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4.3. A mentira é perigosa</a:t>
            </a:r>
          </a:p>
          <a:p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Qualquer engano ou mentira é fazer cortesia a Satanás.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Ao examinar uma mentira falada recentemente é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possível entender como ela veio do coração, que está em 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escravidão espiritual de algum hábito escravizador. 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Não existe mentira inocente, inofensiva ou branca.</a:t>
            </a:r>
          </a:p>
          <a:p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4.4. A mentira é maliciosa</a:t>
            </a:r>
          </a:p>
          <a:p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mentira é ofensiva, fere as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pessoas e destrói relacionamentos. </a:t>
            </a:r>
          </a:p>
        </p:txBody>
      </p:sp>
    </p:spTree>
    <p:extLst>
      <p:ext uri="{BB962C8B-B14F-4D97-AF65-F5344CB8AC3E}">
        <p14:creationId xmlns:p14="http://schemas.microsoft.com/office/powerpoint/2010/main" val="4203318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4.5. Identificar as mentiras em que você acreditava no passado</a:t>
            </a:r>
          </a:p>
          <a:p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É possível começar a identificá-las.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Você pode estar mais vigilante agora ao identificá-las.</a:t>
            </a:r>
          </a:p>
          <a:p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4.6. Identificar as mentiras em que você acredita sobre Deus </a:t>
            </a:r>
          </a:p>
          <a:p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Engano, autoengano e mentira podem ser analisados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em etapas até chegar na incredulidade que há no coração.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pt-BR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Incredulidade é sinal de fé fraca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Rm. 4:18-20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Quais mentiras você acredita a respeito de Deus, as quais 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lhe dão permissão para dizer mentiras?</a:t>
            </a:r>
          </a:p>
          <a:p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4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23812" y="0"/>
            <a:ext cx="912018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742950" indent="-742950">
              <a:buAutoNum type="arabicPeriod"/>
            </a:pP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INTRODUÇÃO</a:t>
            </a:r>
          </a:p>
          <a:p>
            <a:pPr marL="742950" indent="-742950">
              <a:buAutoNum type="arabicPeriod"/>
            </a:pPr>
            <a:endParaRPr lang="pt-BR" sz="5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temor do Senhor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nos expõe para praticarmos a misericórdia,</a:t>
            </a:r>
          </a:p>
          <a:p>
            <a:pPr lvl="1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termos profundo respeito e obediência a Deus, sermos fiéis ao</a:t>
            </a:r>
          </a:p>
          <a:p>
            <a:pPr lvl="1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Senhor Jesus Cristo. 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Ne. 5:9, Sl. 119:120, Pv. 1:7, 1 Pe. 3:15</a:t>
            </a:r>
          </a:p>
          <a:p>
            <a:endParaRPr lang="pt-BR" sz="5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luz de Jesus Cristo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em nós, faz-nos lembrar de que nossa vida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é muito mais pública do que pensamos. 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Pv. 4:18, Mt. 5:14-16</a:t>
            </a:r>
          </a:p>
          <a:p>
            <a:endParaRPr lang="pt-BR" sz="5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Parte do </a:t>
            </a: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engano do pecado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é que ele nos leva a acreditar que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aquilo que estamos fazendo de pecaminoso é certo. </a:t>
            </a:r>
          </a:p>
          <a:p>
            <a:endParaRPr lang="pt-BR" sz="5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Quando uma pessoa cristã está pecando ela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tem a noção de que isto é errado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, mas ela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tem também a noção de que isto é aprazível,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é algo que satisfaz paixões em seu coração.</a:t>
            </a:r>
            <a:endParaRPr lang="pt-BR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QUESTÕES TEOLÓGICAS PRÁTICAS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você esteja ajudando o seu próximo nesse contexto,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sugerimos considerar alguns aspectos importantes:</a:t>
            </a:r>
            <a:endParaRPr lang="pt-BR" sz="2600" b="1" dirty="0">
              <a:latin typeface="Times New Roman" pitchFamily="18" charset="0"/>
              <a:cs typeface="Times New Roman" pitchFamily="18" charset="0"/>
            </a:endParaRPr>
          </a:p>
          <a:p>
            <a:endParaRPr lang="pt-BR" sz="2400" b="1" dirty="0"/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Você cria um contexto que valoriza a verdade?</a:t>
            </a:r>
          </a:p>
          <a:p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pessoa que está lutando contra o hábito escravizador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irá testar você.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 pessoa falará algumas verdades para ver como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você reage.   Isso é ser humano!       </a:t>
            </a: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12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 O engano aparece de várias formas</a:t>
            </a:r>
          </a:p>
          <a:p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escolha de palavras adequadas revela mentiras em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que acreditamos.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“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costumava dizer que perdi meu emprego, meu</a:t>
            </a:r>
          </a:p>
          <a:p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dinheiro e minha família por causa da bebida alcoólica.</a:t>
            </a:r>
          </a:p>
          <a:p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Mas isso não é verdade.   A verdade é que eu abri mão</a:t>
            </a:r>
          </a:p>
          <a:p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deles.   Eu os descartei”.  </a:t>
            </a:r>
          </a:p>
          <a:p>
            <a:endParaRPr lang="pt-BR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Prestar atenção nessas palavras da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pessoa, pois elas parecem indicar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transferência de culpa.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89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 Não peça à pessoa que você ajuda para fazer aquilo</a:t>
            </a:r>
          </a:p>
          <a:p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que você não faz 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Fale honestamente sobre alguma luta que você tem e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mostre a sua dependência de Deus, da Sua Palavra e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da Igreja.</a:t>
            </a:r>
          </a:p>
          <a:p>
            <a:endParaRPr lang="pt-BR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5.4. Levar Deus a sério permanentemente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O temor do Senhor nos lembra de que vivemos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publicamente e que Deus é a nossa proteção contra a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mentira.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Sl. 121:1-3           </a:t>
            </a: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03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Referências Bibliográficas</a:t>
            </a:r>
          </a:p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Bíblia Vida Nova, Edição Revista e Atualizada no Brasil, Editor Responsável:  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     Pr. Dr. Russell P. Shedd, S. R. Edições Vida Nova, São Paulo, SP, Brasil, 1976.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Hábitos Escravizadores – Encontrando esperança no poder do Evangelho; 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     Edward T. Welch, Nutra Publicações, São Paulo, SP, Brasil, 2015. 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Treinamento em Aconselhamento Bíblico – IBCU – Módulo Básico, Hábitos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     Escravizadores ou Vícios, Pr. Oswaldo Carreiro, Campinas, SP, Brasil, 2015.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4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Dicionário da Bíblia de Almeida, Werner Kaschel e Rudi Zimmer, Sociedade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     Bíblica do Brasil, Barueri, SP, Brasil, 1999.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5.    Novo Dicionário Aurélio da Língua Portuguesa, Nova Edição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     Revista e Ampliada, Editora Nova Fronteira, 2ª. Edição, 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     Rio de Janeiro, RJ, Brasil, 1986. </a:t>
            </a:r>
            <a:endParaRPr lang="pt-BR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6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luz de Jesus Cristo expõe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 feiura de nossa vida, a qual</a:t>
            </a:r>
          </a:p>
          <a:p>
            <a:pPr lvl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fica escondida enquanto estivermos longe dessa luz.</a:t>
            </a:r>
          </a:p>
          <a:p>
            <a:pPr lvl="1"/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À medida que nos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aproximamos da luz de Jesus Cristo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aparecem os nossos pecados ocultos, a nossa culpa e vergonha.</a:t>
            </a:r>
          </a:p>
          <a:p>
            <a:endParaRPr lang="pt-BR" sz="2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 boa notícia é que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o temor do Senhor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nos expõe para cobrir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nossa vergonha, purificar nossa consciência culpada, dar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graça para a mudança em nós, restaurar a nossa comunhão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com Deus e com o próximo. 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1 Jo. 1:9</a:t>
            </a:r>
          </a:p>
          <a:p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9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9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2. ABRIR OS OLHOS DIANTE DO ENGANO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Características mais 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sombrias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(não expostas à luz) e 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penosas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(que produzem sofrimento) do hábito escravizador são as mentiras e o engano.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Mentira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: hábito de falar coisas contrárias à verdade, errar no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  que diz ou conceitua, dar falso testemunho, balela, ...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Engano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: procedimento que induz ao erro, armadilha para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  pegar alguém, estratégia de trair uma pessoa, artifício que leva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  a acreditar no que é mentira, deslize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  voluntário ou involuntário (autoengano)...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7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Caso você esteja lutando contra algum hábito escravizador, certamente você já mentiu e foi vítima do engano. 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Se você convive ou conviveu com alguma pessoa com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hábito escravizador, então você já foi enganada(o).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As Escrituras Sagradas enfatizam os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perigos da mentira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as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bênçãos da verdade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- Perigos da mentira: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Pv.19:9; Jr. 5:12-20, 27:6-10; Ap.22:15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- Bênçãos da verdade: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Sl.40:11, 43:3; Jo. 8:32, 17:17-19</a:t>
            </a: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Vamos enfatizar as bênçãos da verdade e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os perigos da mentira.     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1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0"/>
            <a:ext cx="912018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Deus É Verdade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crianças que conhecem a Bíblia conhecem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Lv.19:11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mandamentos de Deus são pessoais e revelam o caráter de Deus.   Estes ordenam que não mintamos, porque Deus não mente. 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20:16, Zc. 8:16-17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Falar a verdade é imitar o caráter de Deus.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Cl. 3:9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Deus é verdade e a verdade é a pedra angular no Reino de Deus.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Sl. 31:5, Jo. 14:6, Ef. 2:20, 1 Jo. 5:20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t-B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1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0"/>
            <a:ext cx="912018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 verdade é essencial para o relacionamento que Deus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estabelece conosco.   É por esse motivo que falamos a verdade.</a:t>
            </a:r>
          </a:p>
          <a:p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Como Deus é a verdade, nós Seus filhos, somos chamados a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imitar o nosso Pai celestial e proclamarmos a verdade.  </a:t>
            </a:r>
          </a:p>
          <a:p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Esta é u’a marca do povo de Deus: falar a verdade em amor.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Mentira e engano são contrários à própria natureza de Deus.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20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Satanás É o Mentiroso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Lúcifer, Satanás, Diabo, antiga serpente são nomes da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mesma pessoa: o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 da mentira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reino ou o domínio das trevas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 de mentiras de Satanás desde o princípio.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Jo. 8:44 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registro da sua primeira aparição aqui na Terra, Satanás manifestou-se como mentiroso, pois ele insinuou que Deus é mentiroso. 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Gn. 3:1-5 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Assim Satanás usou estratégia do engano.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144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3308</Words>
  <Application>Microsoft Office PowerPoint</Application>
  <PresentationFormat>Apresentação na tela (16:9)</PresentationFormat>
  <Paragraphs>462</Paragraphs>
  <Slides>33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Times New Roman</vt:lpstr>
      <vt:lpstr>Wingdings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Cleonice Wiezel Battaglin</cp:lastModifiedBy>
  <cp:revision>532</cp:revision>
  <dcterms:modified xsi:type="dcterms:W3CDTF">2021-11-11T14:26:57Z</dcterms:modified>
</cp:coreProperties>
</file>