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93" r:id="rId5"/>
    <p:sldId id="294" r:id="rId6"/>
    <p:sldId id="261" r:id="rId7"/>
    <p:sldId id="262" r:id="rId8"/>
    <p:sldId id="263" r:id="rId9"/>
    <p:sldId id="264" r:id="rId10"/>
    <p:sldId id="29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1" r:id="rId20"/>
    <p:sldId id="273" r:id="rId21"/>
    <p:sldId id="274" r:id="rId22"/>
    <p:sldId id="275" r:id="rId23"/>
    <p:sldId id="276" r:id="rId24"/>
    <p:sldId id="277" r:id="rId25"/>
    <p:sldId id="295" r:id="rId26"/>
    <p:sldId id="284" r:id="rId27"/>
    <p:sldId id="288" r:id="rId28"/>
    <p:sldId id="285" r:id="rId29"/>
    <p:sldId id="292" r:id="rId30"/>
    <p:sldId id="289" r:id="rId31"/>
    <p:sldId id="286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6407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1167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380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1644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4140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121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289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767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804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42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b8d32b2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b8d32b2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7731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0430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0266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2197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013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7198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9210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363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001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125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7406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57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908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01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3025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677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23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83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Detectando o Hábito Escravizador na Vida Espiritual: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Os familiares e amigos podem conversar entre si usando as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questões</a:t>
            </a:r>
          </a:p>
          <a:p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É visível a mudança na vida espiritual da pessoa escravizada?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A pessoa demonstra estar mais endurecida para a verdade?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A pessoa foi pega mentindo recentemente?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A pessoa está quebrando promessas que ela fez?  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São poucos os familiares e amigos que 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conseguem essas informações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9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Detectando o Hábito Escravizador em relação à Saúde: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Questões que auxiliam na detecção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- A pessoa está perdendo peso rapidamente?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- Está mais propensa a resfriados ou sinusites?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- Está consideravelmente mais cansada do que o normal?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- Fica consideravelmente inquieta?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- As pupilas dos olhos ficam dilatadas comumente?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- Os olhos estão avermelhados quando volta do trabalho, 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  da escola ou depois de estar com os amigos?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- Os pensamentos da pessoa parecem estranhos?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- Há mudanças significativas na personalidade?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- A pessoa parece deprimida?</a:t>
            </a: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       - Alguma vez mencionou suicídio?  </a:t>
            </a:r>
          </a:p>
          <a:p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64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Preparar para Confrontar a Pessoa com a Bíblia</a:t>
            </a:r>
          </a:p>
          <a:p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na detecção há evidências do hábito escravizador,</a:t>
            </a:r>
          </a:p>
          <a:p>
            <a:pPr lvl="3"/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então será o momento de falar com a pessoa escravizada.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de qualquer confrontação, a pessoa que vai falar precisa: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Sondar o seu coração para falar com brandura e apontar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para o caminho da libertação. 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Sl. 26:2, Pv. 15:1a, Sl. 18:19 </a:t>
            </a: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Conversar com a pessoa que tenha experiência de aconselha-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mento bíblico e confrontação bíblica.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Orar e pedir perdão pelos seus pecados e,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então, após a sua purificação, confrontar.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0" y="0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Confrontar a Pessoa com as Escrituras Sagradas</a:t>
            </a: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Pv. 24:11, Mt. 18:15-17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Começar a confrontar a pessoa sozinha expondo a ela com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amor os fatos sobre o problema dela.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pessoa não ouvir você, então você levará uma ou duas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pessoas consigo na próxima conversa, a fim de expor a ela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novamente com amor os fatos sobre o problema dela.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pessoa persistir em não ouvir, então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 igreja deverá ser envolvida sobre isso.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7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a Pessoa a ser Confrontada for Filha ou Filho:</a:t>
            </a: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confrontação pessoal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Filha(o), tenho pensado muito a seu respeito ultimamente.   Faz</a:t>
            </a: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algum tempo que quero falar com você, mas para ser franco, estava</a:t>
            </a: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com medo de entristecê-la(o).   Sei que isso é problema meu.   Mas</a:t>
            </a: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hoje percebo que se eu me calar, estarei errando com você.   Você</a:t>
            </a: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me disse que não está usando cocaína, mas encontrei um cachimbo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(*)</a:t>
            </a: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em seu quarto na semana passada.   Alguns talheres de prata</a:t>
            </a: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sumiram do armário da casa.   E em alguns momentos eu não</a:t>
            </a: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reconheço você – em um instante você está</a:t>
            </a: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irada(o) e minutos depois, muito calma(o)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(*) Cachimbo ou pito é utilizado para fumar tabaco, maconha, haxixe, ópio, crack, cocaína...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8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5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maioria das pessoas confrontadas ficará irada ou negará</a:t>
            </a: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as acusações. </a:t>
            </a: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Resposta da(o) filha(o):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Você não sabe o que está falando. 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Como você pode me acusar?  Você acha mesmo que eu faria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esse tipo de coisa?   Uma pessoa me deu aquilo faz alguns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meses.   Não é nada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O que fazer?   Muito cuidado nesse momento, pois é um momento difícil.  Atenção para o seu relacionamento.                </a:t>
            </a: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Você está levantando essas questões porque ama a pessoa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endParaRPr lang="pt-BR" sz="500" u="sng" dirty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Não perca o foco e não se entregue à </a:t>
            </a:r>
          </a:p>
          <a:p>
            <a:pPr lvl="2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frustração ou temor.   Tenha em mente</a:t>
            </a:r>
          </a:p>
          <a:p>
            <a:pPr lvl="2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que a pessoa está em situação de perigo.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15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28864" y="10632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Qualquer manifestação de desrespeito agora é contra o próprio Deus.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Você está diante de uma </a:t>
            </a: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pessoa que deseja independência do ídolo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, e você sabe que </a:t>
            </a: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a vida à parte da fé e da dependência de Jesus Cristo está fadada ao fracasso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Jo. 15:5, Hb. 11:6 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Caso não tenha ideia do que falar, então não fale nada.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Você não precisa dizer tudo na primeira vez.   Faça oração pedindo que Deus ensine você a amar 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pessoa escravizada e procure uma pessoa 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mais experiente para aconselhar-se.</a:t>
            </a: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6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Caso você se sinta espiritualmente preparado para continuar o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diálogo, mantenha o foco no que está evidente e no relacionamento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com a(o) filha(o):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Continuação do Exemplo de confrontação pessoal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“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Uma vez que você está me dizendo que não tocou nos talheres,</a:t>
            </a:r>
          </a:p>
          <a:p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       irei até a polícia hoje para fazer um boletim de ocorrência do</a:t>
            </a:r>
          </a:p>
          <a:p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       desaparecimento deles.  Mas os talheres não são a coisa mais</a:t>
            </a:r>
          </a:p>
          <a:p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       importante.  Você reparou que muitas das suas palavras são</a:t>
            </a:r>
          </a:p>
          <a:p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       agressivas, defensivas ou desrespeitosas?  Eu amo você do fundo</a:t>
            </a:r>
          </a:p>
          <a:p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       do meu coração, mas fiquei com medo de levantar essas questões</a:t>
            </a:r>
          </a:p>
          <a:p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       porque achei que acabaria em ira.  Eu não</a:t>
            </a:r>
          </a:p>
          <a:p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       queria ver o nosso relacionamento piorar </a:t>
            </a:r>
          </a:p>
          <a:p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       ainda mais...     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73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Se você chegou a esse ponto da conversa, você é um(a) felizardo(a).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Se você confrontou filha ou filho assim, então você está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disposto(a) a arriscar o seu relacionamento para ajudar.  Você foi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abençoado(a) com sabedoria e amor!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Isto é apenas o início!  Procure um conselheiro experiente para você prosseguir na confrontação bíblica.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Se você reage com ira normalmente, então precisará aprender a considerar as suas respostas e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falar com bondade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você fica temeroso(a) normalmente,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então precisará aprender a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falar com firmeza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164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permita que a dor que você sente por ter um membro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rebelde na família supere o seu desejo de agir sábia e 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amorosamente conforme a Bíblia ensina.</a:t>
            </a: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É necessário ter regras claras em casa para que a desobediência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a elas tenham consequências previsíveis.   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Exemplos de regras: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Os comentários pejorativos sobre qualquer pessoa não são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tolerados nessa casa.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- Se alguém falar de maneira desrespeitosa 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com a outra pessoa, terá que pedir perdão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para a pessoa ofendida.</a:t>
            </a:r>
          </a:p>
          <a:p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3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9B0C63-9BCC-40FD-9DB3-C20FD29A7A5D}"/>
              </a:ext>
            </a:extLst>
          </p:cNvPr>
          <p:cNvSpPr txBox="1"/>
          <p:nvPr/>
        </p:nvSpPr>
        <p:spPr>
          <a:xfrm>
            <a:off x="-1" y="1"/>
            <a:ext cx="91320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FALAR A VERDADE EM AMOR</a:t>
            </a:r>
          </a:p>
          <a:p>
            <a:pPr algn="ctr"/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-Confrontação com a Bíblia-</a:t>
            </a: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ctr"/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Paulo David Battaglin </a:t>
            </a:r>
          </a:p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31Out2021</a:t>
            </a:r>
            <a:endParaRPr lang="pt-BR" sz="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Infelizmente há situações nas quais é difícil encontrar consequências eficazes.   A filha ou o filho de coração endurecido pelo pecado fará o que quiser a despeito de qualquer coisa que seu pai e mãe façam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8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Uma consequência mais pesada como transferir a tutela da(o)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filha(o) para uma clínica de recuperação de dependentes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químicos pode ser considerada para o caso de infrações graves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de regras específicas, tais como: 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Presença ou uso de drogas em casa, </a:t>
            </a:r>
          </a:p>
          <a:p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     - Ameaças de violência física ou violência </a:t>
            </a:r>
          </a:p>
          <a:p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       física em casa,</a:t>
            </a:r>
          </a:p>
          <a:p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     - Comportamento nocivo aos outros filhos.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8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É claro que estas decisões precisam ser tomadas somente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depois de você conversar com seu conselheiro bíblico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experiente e você concordar com o aconselhamento recebido.</a:t>
            </a:r>
          </a:p>
          <a:p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partir do aconselhamento recebido, você deve ter explicado claramente as possíveis consequências das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infrações graves</a:t>
            </a:r>
          </a:p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    de regras específicas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para a sua filha ou para o seu filho. </a:t>
            </a:r>
          </a:p>
          <a:p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Tenha em mente que você está colocando em prática uma versão da disciplina bíblica conforme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Mt. 18:15-17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O alvo é o amor e a restauração da pessoa escravizada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4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2.4. Se a Pessoa Recusar a Ajuda conforme Mt.18 ?</a:t>
            </a:r>
          </a:p>
          <a:p>
            <a:endParaRPr lang="pt-B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primeira confrontação não é a última esperança, por isso prepare-se para confrontar a pessoa novamente.</a:t>
            </a: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a pessoa com o hábito escravizador é membro de uma igreja, então devem ser aplicados os passos da disciplina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bíblica conforme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Mt.18:15-17.</a:t>
            </a: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pessoa com o hábito escravizador é fisicamente agressiva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 perigosa, então a igreja deve assistir as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pessoas em perigo na família. </a:t>
            </a:r>
          </a:p>
          <a:p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73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Em caso de violência física ou psicológica, um membro designado pela igreja pode acompanhar a pessoa agredida</a:t>
            </a: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para iniciar um processo de proteção legal. </a:t>
            </a:r>
          </a:p>
          <a:p>
            <a:pPr lvl="1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Para informação e reflexão: Pv. 19:19</a:t>
            </a:r>
          </a:p>
          <a:p>
            <a:pPr lvl="1"/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O homem de gênio difícil precisa do castigo; se você o poupar,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terá que poupá-lo de novo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”. (NVI)</a:t>
            </a:r>
          </a:p>
          <a:p>
            <a:pPr lvl="1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“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Homem de grande ira tem de sofrer o dano; porque se tu o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livrares, virás ainda a fazê-lo de novo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”. (ERA)</a:t>
            </a:r>
          </a:p>
          <a:p>
            <a:pPr lvl="1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“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O homem de grande indignação deve sofrer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o dano; porque se tu o livrares ainda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terás de tornar a fazê-lo”.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(KJV) 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59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BR" sz="3000" b="1" dirty="0">
                <a:latin typeface="Times New Roman" pitchFamily="18" charset="0"/>
                <a:cs typeface="Times New Roman" pitchFamily="18" charset="0"/>
              </a:rPr>
              <a:t>3. LIBERTAÇÃO DO HÁBITO ESCRAVIZADOR</a:t>
            </a:r>
          </a:p>
          <a:p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Considerando que a pessoa escravizada reconheceu o seu 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problema conforme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Mt.18:15-17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e foi restaurada na igreja, e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passou por um processo de desintoxicação (química, psicológica,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espiritual), agora é oportuno iniciar o Aconselhamento Bíblico. </a:t>
            </a:r>
          </a:p>
          <a:p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pecado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escravidão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e a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idolatria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não desaparecem imediata- mente na vida da pessoa desintoxicada.  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O interior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– o coração (vontade, emoções, pensamentos, ...) e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o exterior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(a linguagem e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o comportamento) passarão por um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processo gradual de mudanças.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12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A vida cristã é uma luta espiritual constante, é um processo de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santificação progressiva para as pessoas salvas.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Fl. 3:13-14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O engano do pecado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produz endurecimento.  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Tanto Satanás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como uma parte do nosso coração e o mundo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querem nos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convencer de que atitudes e comportamentos que contrariam o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ensino da Bíblia não são pecaminosos.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Hb. 3:12-14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O hábito escravizador produz caos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e esse é imprevisível.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Entretanto,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na providência divina este caos é usado para nos 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ensinar a depender de Deus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, que é Onisciente; a depender dos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dons espirituais e da vivência comunitária que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Deus concedeu à Sua igreja.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1 Co. 12:20-22</a:t>
            </a:r>
            <a:endParaRPr lang="pt-BR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55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23812" y="29652"/>
            <a:ext cx="9120188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500" b="1" dirty="0">
                <a:latin typeface="Times New Roman" pitchFamily="18" charset="0"/>
                <a:cs typeface="Times New Roman" pitchFamily="18" charset="0"/>
              </a:rPr>
              <a:t>    4.</a:t>
            </a:r>
            <a:r>
              <a:rPr lang="pt-BR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QUESTÕES TEOLÓGICAS PRÁTICAS</a:t>
            </a:r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você esteja enfrentando um hábito escravizador,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sugerimos que considere alguns aspectos importantes: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4.1. Quem são as pessoas usadas por Deus para promover</a:t>
            </a: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mudança em sua vida?</a:t>
            </a:r>
          </a:p>
          <a:p>
            <a:pPr lvl="2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tem algum assunto em comum com elas?</a:t>
            </a:r>
          </a:p>
          <a:p>
            <a:pPr lvl="2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À medida que se lembrar destas pessoas, agradeça a</a:t>
            </a:r>
          </a:p>
          <a:p>
            <a:pPr lvl="2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Deus pela vida e ministério delas.</a:t>
            </a:r>
          </a:p>
          <a:p>
            <a:pPr lvl="2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Estas pessoas são instrumentos de</a:t>
            </a:r>
          </a:p>
          <a:p>
            <a:pPr lvl="2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Deus para alcançar você.</a:t>
            </a:r>
          </a:p>
          <a:p>
            <a:pPr lvl="2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51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se sente julgado pelos outros: </a:t>
            </a:r>
          </a:p>
          <a:p>
            <a:pPr lvl="2"/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Você está usando isso como desculpa para distanciar-se das</a:t>
            </a:r>
          </a:p>
          <a:p>
            <a:pPr lvl="2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pessoas que amam você? </a:t>
            </a:r>
          </a:p>
          <a:p>
            <a:pPr lvl="2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Será que existe alguma verdade no que estão falando?</a:t>
            </a: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Seja um bom ouvinte. Essa é uma característica das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pessoas sábias, que Deus colocou perto de você.</a:t>
            </a:r>
          </a:p>
          <a:p>
            <a:endParaRPr lang="pt-BR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4.3.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 seu hábito escravizador foi descoberto e sua vida</a:t>
            </a: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parecer ir de mal a pior, cuidado:</a:t>
            </a: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tem saudade da época que seu hábito era secreto?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Você está mais preocupado com as consequências ou com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 pecado na prática do hábito?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Converse sincera e honestamente com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alguém que possa ajudar você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40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5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QUESTÕES TEOLÓGICAS PRÁTICAS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Caso você esteja ajudando o seu próximo nesse contexto,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sugerimos considerar alguns aspectos importantes:</a:t>
            </a:r>
            <a:endParaRPr lang="pt-BR" sz="26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sz="2000" b="1" dirty="0"/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Quando uma pessoa tem algum hábito escravizador: </a:t>
            </a: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 mais fácil sentarmos longe da pessoa e não dizer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nada.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lvl="2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Ficar irada(o) seria fácil também.</a:t>
            </a:r>
          </a:p>
          <a:p>
            <a:pPr lvl="2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Entretanto, o amor de Deus colocado em nossos</a:t>
            </a:r>
          </a:p>
          <a:p>
            <a:pPr lvl="2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corações nos impele a pensarmos</a:t>
            </a:r>
          </a:p>
          <a:p>
            <a:pPr lvl="2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e agirmos de modo diferente.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pt-BR"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42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5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Se você ajudando, mas não é membro da família de</a:t>
            </a:r>
          </a:p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uma pessoa escravizada, </a:t>
            </a:r>
          </a:p>
          <a:p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Procure compreender o caos na família e faça orações </a:t>
            </a:r>
          </a:p>
          <a:p>
            <a:pPr lvl="2"/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em favor de todos.</a:t>
            </a:r>
          </a:p>
          <a:p>
            <a:pPr lvl="2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                 -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Pedir sabedoria a Deus para ter um coração aberto,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            a fim de considerar as consequências severas possíveis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            que você vai presenciar como uma forma de restaurar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             a pessoa escravizada. </a:t>
            </a:r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23059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 marL="742950" indent="-742950">
              <a:buAutoNum type="arabicPeriod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“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Irmãos, se alguém for surpreendido em algum pecado,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 vocês, que são espirituais deverão restaurá-lo com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 mansidão.   Cuide-se, porém, cada um para que também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 não seja tentado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Gl. 6:1     </a:t>
            </a:r>
          </a:p>
          <a:p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“...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Quem converte um pecador do erro do seu caminho, 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 salvará a vida dessa pessoa e fará que muitíssimos 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 pecados sejam perdoados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Tg. 5:20 </a:t>
            </a:r>
          </a:p>
          <a:p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 Você poderá ver um princípio bíblico em ação</a:t>
            </a: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em sua vida pessoal antes de ajudar alguém:</a:t>
            </a: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perceber algum pecado oculto em sua vida,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clamará ao Senhor de uma forma que nunca fez</a:t>
            </a:r>
          </a:p>
          <a:p>
            <a:pPr lvl="2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antes,</a:t>
            </a:r>
          </a:p>
          <a:p>
            <a:pPr lvl="2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verá Deus responder suas orações por amor e</a:t>
            </a:r>
          </a:p>
          <a:p>
            <a:pPr lvl="2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sabedoria, de modo a fortalecer a sua fé cristã. </a:t>
            </a:r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pt-BR" sz="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06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Referências Bibliográficas</a:t>
            </a:r>
          </a:p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Bíblia Vida Nova, Edição Revista e Atualizada no Brasil, Editor Responsável:  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 Pr. Dr. Russell P. Shedd, S. R. Edições Vida Nova, São Paulo, SP, Brasil, 1976.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Hábitos Escravizadores – Encontrando esperança no poder do Evangelho; 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 Edward T. Welch, Nutra Publicações, São Paulo, SP, Brasil, 2015. 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Treinamento em Aconselhamento Bíblico – IBCU – Módulo Básico, Hábitos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 Escravizadores ou Vícios, Pr. Oswaldo Carreiro, Campinas, SP, Brasil, 2015.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4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Dicionário da Bíblia de Almeida, Werner Kaschel e Rudi Zimmer, Sociedade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 Bíblica do Brasil, Barueri, SP, Brasil, 1999.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5.    Novo Dicionário Aurélio da Língua Portuguesa, Nova Edição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 Revista e Ampliada, Editora Nova Fronteira, 2ª. Edição, 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 Rio de Janeiro, RJ, Brasil, 1986. </a:t>
            </a:r>
            <a:endParaRPr lang="pt-BR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6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pessoa com hábito escravizador prefere encobrir seu problema devido a vergonha, a possibilidade de ter de abrir</a:t>
            </a: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mão de seu hábito, o medo de não saber viver sem o hábito.  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O que podemos fazer para ajudar a pessoa escravizada?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A resposta a essa pergunta é: “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É necessário falar a verdade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com humildade e amor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O que é falar a verdade com humildade e amor?</a:t>
            </a:r>
          </a:p>
          <a:p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3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Considerações sobre a Verdade</a:t>
            </a:r>
          </a:p>
          <a:p>
            <a:pPr algn="ctr"/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pPr marL="457200" lvl="3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Deus (Pai, Filho, Espírito Santo) é a verdade: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Sl.31:5; Jo.14:6, 16:13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 lei (mandamento) de Deus é a verdade: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Sl. 119:151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Verdade é a essência da palavra de Deus: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Sl. 119:160, Jo. 17:17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Deus fala a verdade abertamente: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Is. 45:19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 verdade liberta as pessoas: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Jo. 8:32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 verdade santifica as pessoas: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Jo. 17:19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0"/>
            <a:ext cx="912018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  2. FALAR A VERDADE EM AMOR </a:t>
            </a:r>
          </a:p>
          <a:p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Detectar o Hábito, Preparar para Confrontar, Confrontação, Recusa da Ajuda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Detectar o Hábito Escravizador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(*)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medida que o hábito escravizador torna-se público e as</a:t>
            </a:r>
          </a:p>
          <a:p>
            <a:pPr lvl="1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mentiras se multiplicam, este ficará mais aparente e</a:t>
            </a:r>
          </a:p>
          <a:p>
            <a:pPr lvl="1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identificável.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Todavia, a pessoa escravizada negará, pois esta é a natureza do pecado: tentar ficar invisível.</a:t>
            </a:r>
          </a:p>
          <a:p>
            <a:pPr lvl="1"/>
            <a:endParaRPr lang="pt-BR" sz="1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Vício – Dependência de produtos químicos: cigarro, bebidas alcoólicas, maconha, ... 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(*)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Hábito escravizador – Inclui os vícios acima e a lista é mais ampla.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1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O que a família e amigos podem fazer para detectar o hábito?</a:t>
            </a:r>
            <a:endParaRPr lang="pt-BR" sz="2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A confiança não pode estar alicerçada na habilidade pessoal 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em detectar mentiras e hábitos escravizadores.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Bíblia ensina que Deus nos ama e expõe o nosso pecado de 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modo que outros possam ver o perigo no qual estamos e nos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ajudar a caminhar numa direção segura.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Gl. 6:1, Tg. 5:20</a:t>
            </a: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idolatria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é algo difícil de ser contido e suas consequências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se espalharão para outras áreas da vida da pessoa escravizada: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trabalho, escola, relacionamentos, vida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espiritual, saúde física, alterações 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emocionais e cognitivas.</a:t>
            </a:r>
            <a:endParaRPr lang="pt-B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1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Detectando o Hábito Escravizador em relação ao Trabalho:</a:t>
            </a:r>
          </a:p>
          <a:p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Falar com o chefe ou gerente da pessoa usando as questões</a:t>
            </a:r>
          </a:p>
          <a:p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Os hábitos de trabalhar da pessoa mudaram?</a:t>
            </a:r>
          </a:p>
          <a:p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A pessoa está demorando para chegar ao trabalho?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- Ela tem estendido o seu horário de almoço? 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- A renda tem sido menor?</a:t>
            </a:r>
          </a:p>
          <a:p>
            <a:endParaRPr lang="pt-BR" sz="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Detectando o Hábito Escravizador em relação à Escola: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Falar com professores da pessoa usando as questões</a:t>
            </a:r>
            <a:endParaRPr lang="pt-BR" sz="2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- A frequência e as notas da pessoa caíram?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- A concentração da pessoa diminuiu?</a:t>
            </a:r>
          </a:p>
          <a:p>
            <a:endParaRPr lang="pt-BR" sz="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Problemas graves no trabalho e na escola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são os primeiros sintomas do uso de drogas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t-BR" sz="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4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Detectando o Hábito Escravizador nos Relacionamentos: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Falar com pessoas do grupo de relacionamento usando as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questões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O grupo de relacionamento mudou recentemente?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Quanto tempo a pessoa gasta com o grupo?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É um grupo mais fechado (acesso restrito)?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Quais os hábitos rotineiros do grupo que a pessoa participa?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- Quem são as pessoas do grupo?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329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3039</Words>
  <Application>Microsoft Office PowerPoint</Application>
  <PresentationFormat>Apresentação na tela (16:9)</PresentationFormat>
  <Paragraphs>425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Cleonice Wiezel Battaglin</cp:lastModifiedBy>
  <cp:revision>344</cp:revision>
  <dcterms:modified xsi:type="dcterms:W3CDTF">2021-10-28T13:20:22Z</dcterms:modified>
</cp:coreProperties>
</file>