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42" r:id="rId3"/>
    <p:sldId id="368" r:id="rId4"/>
    <p:sldId id="369" r:id="rId5"/>
    <p:sldId id="378" r:id="rId6"/>
    <p:sldId id="379" r:id="rId7"/>
    <p:sldId id="370" r:id="rId8"/>
    <p:sldId id="388" r:id="rId9"/>
    <p:sldId id="389" r:id="rId10"/>
    <p:sldId id="393" r:id="rId11"/>
    <p:sldId id="390" r:id="rId12"/>
    <p:sldId id="391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94" r:id="rId21"/>
    <p:sldId id="398" r:id="rId22"/>
    <p:sldId id="406" r:id="rId23"/>
    <p:sldId id="404" r:id="rId24"/>
    <p:sldId id="405" r:id="rId25"/>
    <p:sldId id="376" r:id="rId26"/>
    <p:sldId id="403" r:id="rId27"/>
    <p:sldId id="400" r:id="rId28"/>
    <p:sldId id="401" r:id="rId29"/>
    <p:sldId id="402" r:id="rId30"/>
    <p:sldId id="399" r:id="rId31"/>
    <p:sldId id="395" r:id="rId32"/>
    <p:sldId id="396" r:id="rId33"/>
    <p:sldId id="39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5F5F5"/>
    <a:srgbClr val="CCFF99"/>
    <a:srgbClr val="990099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3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F8535-6D70-4D94-89CB-8CD473A62D46}" type="doc">
      <dgm:prSet loTypeId="urn:microsoft.com/office/officeart/2005/8/layout/venn1" loCatId="relationship" qsTypeId="urn:microsoft.com/office/officeart/2005/8/quickstyle/3d1" qsCatId="3D" csTypeId="urn:microsoft.com/office/officeart/2005/8/colors/colorful4" csCatId="colorful" phldr="1"/>
      <dgm:spPr/>
    </dgm:pt>
    <dgm:pt modelId="{A7A12A38-D1E1-4A0F-852C-813BE7E841BB}">
      <dgm:prSet phldrT="[Texto]" custT="1"/>
      <dgm:spPr/>
      <dgm:t>
        <a:bodyPr/>
        <a:lstStyle/>
        <a:p>
          <a:r>
            <a:rPr lang="pt-BR" sz="4800" dirty="0" smtClean="0"/>
            <a:t>Fé Cristã</a:t>
          </a:r>
          <a:endParaRPr lang="pt-BR" sz="4800" dirty="0"/>
        </a:p>
      </dgm:t>
    </dgm:pt>
    <dgm:pt modelId="{029D07DC-346E-490F-BCA0-675D2BF42FD8}" type="parTrans" cxnId="{F315B221-BD29-4F84-B1F4-2E7287B84835}">
      <dgm:prSet/>
      <dgm:spPr/>
      <dgm:t>
        <a:bodyPr/>
        <a:lstStyle/>
        <a:p>
          <a:endParaRPr lang="pt-BR" sz="4800"/>
        </a:p>
      </dgm:t>
    </dgm:pt>
    <dgm:pt modelId="{3C7787B8-FA0C-41E5-B531-326CD2EFEA90}" type="sibTrans" cxnId="{F315B221-BD29-4F84-B1F4-2E7287B84835}">
      <dgm:prSet/>
      <dgm:spPr/>
      <dgm:t>
        <a:bodyPr/>
        <a:lstStyle/>
        <a:p>
          <a:endParaRPr lang="pt-BR" sz="4800"/>
        </a:p>
      </dgm:t>
    </dgm:pt>
    <dgm:pt modelId="{E391E9DA-900E-4D41-8906-8C1841AD7096}">
      <dgm:prSet phldrT="[Texto]" custT="1"/>
      <dgm:spPr/>
      <dgm:t>
        <a:bodyPr/>
        <a:lstStyle/>
        <a:p>
          <a:r>
            <a:rPr lang="pt-BR" sz="4800" dirty="0" smtClean="0"/>
            <a:t>Cultura Cristã</a:t>
          </a:r>
          <a:endParaRPr lang="pt-BR" sz="4800" dirty="0"/>
        </a:p>
      </dgm:t>
    </dgm:pt>
    <dgm:pt modelId="{8DD93861-1BB8-4B3B-A0A4-6A98C48D62B1}" type="parTrans" cxnId="{EE58FDB6-FD31-4F2C-8F2D-A86FDF4322EF}">
      <dgm:prSet/>
      <dgm:spPr/>
      <dgm:t>
        <a:bodyPr/>
        <a:lstStyle/>
        <a:p>
          <a:endParaRPr lang="pt-BR" sz="4800"/>
        </a:p>
      </dgm:t>
    </dgm:pt>
    <dgm:pt modelId="{33A44591-953F-45D5-878D-ABE5CD4EB7FD}" type="sibTrans" cxnId="{EE58FDB6-FD31-4F2C-8F2D-A86FDF4322EF}">
      <dgm:prSet/>
      <dgm:spPr/>
      <dgm:t>
        <a:bodyPr/>
        <a:lstStyle/>
        <a:p>
          <a:endParaRPr lang="pt-BR" sz="4800"/>
        </a:p>
      </dgm:t>
    </dgm:pt>
    <dgm:pt modelId="{975146F2-B17F-4373-A31D-69FEB435947A}">
      <dgm:prSet phldrT="[Texto]" custT="1"/>
      <dgm:spPr/>
      <dgm:t>
        <a:bodyPr/>
        <a:lstStyle/>
        <a:p>
          <a:r>
            <a:rPr lang="pt-BR" sz="4800" dirty="0" smtClean="0"/>
            <a:t>Cultura Secular</a:t>
          </a:r>
          <a:endParaRPr lang="pt-BR" sz="4800" dirty="0"/>
        </a:p>
      </dgm:t>
    </dgm:pt>
    <dgm:pt modelId="{30C32256-E580-47A7-B8D3-5092A2475096}" type="parTrans" cxnId="{E37B7779-A220-4851-B0F9-2381BA6F3D5C}">
      <dgm:prSet/>
      <dgm:spPr/>
      <dgm:t>
        <a:bodyPr/>
        <a:lstStyle/>
        <a:p>
          <a:endParaRPr lang="pt-BR" sz="4800"/>
        </a:p>
      </dgm:t>
    </dgm:pt>
    <dgm:pt modelId="{F3B1A6B8-BAA4-4BFA-A8D3-72CD7D0902EE}" type="sibTrans" cxnId="{E37B7779-A220-4851-B0F9-2381BA6F3D5C}">
      <dgm:prSet/>
      <dgm:spPr/>
      <dgm:t>
        <a:bodyPr/>
        <a:lstStyle/>
        <a:p>
          <a:endParaRPr lang="pt-BR" sz="4800"/>
        </a:p>
      </dgm:t>
    </dgm:pt>
    <dgm:pt modelId="{1AF3F8DF-798C-4DDB-AE03-96F33D75453C}" type="pres">
      <dgm:prSet presAssocID="{BA3F8535-6D70-4D94-89CB-8CD473A62D46}" presName="compositeShape" presStyleCnt="0">
        <dgm:presLayoutVars>
          <dgm:chMax val="7"/>
          <dgm:dir/>
          <dgm:resizeHandles val="exact"/>
        </dgm:presLayoutVars>
      </dgm:prSet>
      <dgm:spPr/>
    </dgm:pt>
    <dgm:pt modelId="{FD589FF2-5496-4CFA-85A3-128ED7206B0B}" type="pres">
      <dgm:prSet presAssocID="{A7A12A38-D1E1-4A0F-852C-813BE7E841BB}" presName="circ1" presStyleLbl="vennNode1" presStyleIdx="0" presStyleCnt="3"/>
      <dgm:spPr/>
      <dgm:t>
        <a:bodyPr/>
        <a:lstStyle/>
        <a:p>
          <a:endParaRPr lang="pt-BR"/>
        </a:p>
      </dgm:t>
    </dgm:pt>
    <dgm:pt modelId="{072A675B-D5E0-4E03-B922-BB700961D34D}" type="pres">
      <dgm:prSet presAssocID="{A7A12A38-D1E1-4A0F-852C-813BE7E841B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293A55-8CA6-4DB6-81F2-CF4BCCFEC20D}" type="pres">
      <dgm:prSet presAssocID="{E391E9DA-900E-4D41-8906-8C1841AD7096}" presName="circ2" presStyleLbl="vennNode1" presStyleIdx="1" presStyleCnt="3"/>
      <dgm:spPr/>
      <dgm:t>
        <a:bodyPr/>
        <a:lstStyle/>
        <a:p>
          <a:endParaRPr lang="pt-BR"/>
        </a:p>
      </dgm:t>
    </dgm:pt>
    <dgm:pt modelId="{9D1C8B66-4896-47A9-8201-8D5AEC654ADB}" type="pres">
      <dgm:prSet presAssocID="{E391E9DA-900E-4D41-8906-8C1841AD709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E25EBA-6965-436B-99EE-97A6776B0D49}" type="pres">
      <dgm:prSet presAssocID="{975146F2-B17F-4373-A31D-69FEB435947A}" presName="circ3" presStyleLbl="vennNode1" presStyleIdx="2" presStyleCnt="3"/>
      <dgm:spPr/>
      <dgm:t>
        <a:bodyPr/>
        <a:lstStyle/>
        <a:p>
          <a:endParaRPr lang="pt-BR"/>
        </a:p>
      </dgm:t>
    </dgm:pt>
    <dgm:pt modelId="{7E5AF2A1-227F-4372-8783-955DA588B497}" type="pres">
      <dgm:prSet presAssocID="{975146F2-B17F-4373-A31D-69FEB435947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327C5C9-8EC9-480A-B595-D778AD75AD3F}" type="presOf" srcId="{975146F2-B17F-4373-A31D-69FEB435947A}" destId="{7E5AF2A1-227F-4372-8783-955DA588B497}" srcOrd="1" destOrd="0" presId="urn:microsoft.com/office/officeart/2005/8/layout/venn1"/>
    <dgm:cxn modelId="{F315B221-BD29-4F84-B1F4-2E7287B84835}" srcId="{BA3F8535-6D70-4D94-89CB-8CD473A62D46}" destId="{A7A12A38-D1E1-4A0F-852C-813BE7E841BB}" srcOrd="0" destOrd="0" parTransId="{029D07DC-346E-490F-BCA0-675D2BF42FD8}" sibTransId="{3C7787B8-FA0C-41E5-B531-326CD2EFEA90}"/>
    <dgm:cxn modelId="{E37B7779-A220-4851-B0F9-2381BA6F3D5C}" srcId="{BA3F8535-6D70-4D94-89CB-8CD473A62D46}" destId="{975146F2-B17F-4373-A31D-69FEB435947A}" srcOrd="2" destOrd="0" parTransId="{30C32256-E580-47A7-B8D3-5092A2475096}" sibTransId="{F3B1A6B8-BAA4-4BFA-A8D3-72CD7D0902EE}"/>
    <dgm:cxn modelId="{A44FF065-E899-49B5-B2C1-B34CDB3EA782}" type="presOf" srcId="{A7A12A38-D1E1-4A0F-852C-813BE7E841BB}" destId="{072A675B-D5E0-4E03-B922-BB700961D34D}" srcOrd="1" destOrd="0" presId="urn:microsoft.com/office/officeart/2005/8/layout/venn1"/>
    <dgm:cxn modelId="{2416D16C-C292-417B-ABBD-331DEF8F9CAB}" type="presOf" srcId="{E391E9DA-900E-4D41-8906-8C1841AD7096}" destId="{AF293A55-8CA6-4DB6-81F2-CF4BCCFEC20D}" srcOrd="0" destOrd="0" presId="urn:microsoft.com/office/officeart/2005/8/layout/venn1"/>
    <dgm:cxn modelId="{75A7A7A4-386D-4EE5-A1D1-F0A2914680F4}" type="presOf" srcId="{BA3F8535-6D70-4D94-89CB-8CD473A62D46}" destId="{1AF3F8DF-798C-4DDB-AE03-96F33D75453C}" srcOrd="0" destOrd="0" presId="urn:microsoft.com/office/officeart/2005/8/layout/venn1"/>
    <dgm:cxn modelId="{F5842579-6BD2-45F5-9EEB-89A7A6772AA1}" type="presOf" srcId="{975146F2-B17F-4373-A31D-69FEB435947A}" destId="{68E25EBA-6965-436B-99EE-97A6776B0D49}" srcOrd="0" destOrd="0" presId="urn:microsoft.com/office/officeart/2005/8/layout/venn1"/>
    <dgm:cxn modelId="{E516D239-A7C5-4EB3-96AA-5E999FE3CDB4}" type="presOf" srcId="{E391E9DA-900E-4D41-8906-8C1841AD7096}" destId="{9D1C8B66-4896-47A9-8201-8D5AEC654ADB}" srcOrd="1" destOrd="0" presId="urn:microsoft.com/office/officeart/2005/8/layout/venn1"/>
    <dgm:cxn modelId="{EE58FDB6-FD31-4F2C-8F2D-A86FDF4322EF}" srcId="{BA3F8535-6D70-4D94-89CB-8CD473A62D46}" destId="{E391E9DA-900E-4D41-8906-8C1841AD7096}" srcOrd="1" destOrd="0" parTransId="{8DD93861-1BB8-4B3B-A0A4-6A98C48D62B1}" sibTransId="{33A44591-953F-45D5-878D-ABE5CD4EB7FD}"/>
    <dgm:cxn modelId="{39CA5CF0-F330-42CE-B4FE-4685867A0080}" type="presOf" srcId="{A7A12A38-D1E1-4A0F-852C-813BE7E841BB}" destId="{FD589FF2-5496-4CFA-85A3-128ED7206B0B}" srcOrd="0" destOrd="0" presId="urn:microsoft.com/office/officeart/2005/8/layout/venn1"/>
    <dgm:cxn modelId="{22B9F62D-473F-4BC6-A522-07F25C41A47A}" type="presParOf" srcId="{1AF3F8DF-798C-4DDB-AE03-96F33D75453C}" destId="{FD589FF2-5496-4CFA-85A3-128ED7206B0B}" srcOrd="0" destOrd="0" presId="urn:microsoft.com/office/officeart/2005/8/layout/venn1"/>
    <dgm:cxn modelId="{1422F659-40FA-4721-8BB6-7949CA7ACFD1}" type="presParOf" srcId="{1AF3F8DF-798C-4DDB-AE03-96F33D75453C}" destId="{072A675B-D5E0-4E03-B922-BB700961D34D}" srcOrd="1" destOrd="0" presId="urn:microsoft.com/office/officeart/2005/8/layout/venn1"/>
    <dgm:cxn modelId="{CF525C1D-F20F-4595-8066-2113FB185128}" type="presParOf" srcId="{1AF3F8DF-798C-4DDB-AE03-96F33D75453C}" destId="{AF293A55-8CA6-4DB6-81F2-CF4BCCFEC20D}" srcOrd="2" destOrd="0" presId="urn:microsoft.com/office/officeart/2005/8/layout/venn1"/>
    <dgm:cxn modelId="{34DEE170-4C9D-455A-9146-95059F39FCFE}" type="presParOf" srcId="{1AF3F8DF-798C-4DDB-AE03-96F33D75453C}" destId="{9D1C8B66-4896-47A9-8201-8D5AEC654ADB}" srcOrd="3" destOrd="0" presId="urn:microsoft.com/office/officeart/2005/8/layout/venn1"/>
    <dgm:cxn modelId="{D071E11E-6D98-4326-82CA-2256FFEBB83F}" type="presParOf" srcId="{1AF3F8DF-798C-4DDB-AE03-96F33D75453C}" destId="{68E25EBA-6965-436B-99EE-97A6776B0D49}" srcOrd="4" destOrd="0" presId="urn:microsoft.com/office/officeart/2005/8/layout/venn1"/>
    <dgm:cxn modelId="{6EAADBC5-02AF-438B-98FA-C475F2EC3E00}" type="presParOf" srcId="{1AF3F8DF-798C-4DDB-AE03-96F33D75453C}" destId="{7E5AF2A1-227F-4372-8783-955DA588B49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F44FE6-F0AE-425D-84FA-7E098F3E8926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20A120C-4446-4BA5-A6B2-0AD0D9DE6605}">
      <dgm:prSet phldrT="[Texto]"/>
      <dgm:spPr/>
      <dgm:t>
        <a:bodyPr/>
        <a:lstStyle/>
        <a:p>
          <a:r>
            <a:rPr lang="pt-BR" dirty="0" smtClean="0"/>
            <a:t>Senso de História</a:t>
          </a:r>
          <a:endParaRPr lang="pt-BR" dirty="0"/>
        </a:p>
      </dgm:t>
    </dgm:pt>
    <dgm:pt modelId="{304936D4-0EB1-4ADA-A218-F9BCFDC62A1D}" type="parTrans" cxnId="{68BE5A34-53D8-4EE7-B7DD-718133056588}">
      <dgm:prSet/>
      <dgm:spPr/>
      <dgm:t>
        <a:bodyPr/>
        <a:lstStyle/>
        <a:p>
          <a:endParaRPr lang="pt-BR"/>
        </a:p>
      </dgm:t>
    </dgm:pt>
    <dgm:pt modelId="{4E0BAC00-2D0F-4F0F-AE65-1162CA973192}" type="sibTrans" cxnId="{68BE5A34-53D8-4EE7-B7DD-718133056588}">
      <dgm:prSet/>
      <dgm:spPr/>
      <dgm:t>
        <a:bodyPr/>
        <a:lstStyle/>
        <a:p>
          <a:endParaRPr lang="pt-BR"/>
        </a:p>
      </dgm:t>
    </dgm:pt>
    <dgm:pt modelId="{EA770ABA-3D3F-493D-9229-489C4E2BC402}">
      <dgm:prSet phldrT="[Texto]"/>
      <dgm:spPr/>
      <dgm:t>
        <a:bodyPr/>
        <a:lstStyle/>
        <a:p>
          <a:r>
            <a:rPr lang="pt-BR" dirty="0" smtClean="0"/>
            <a:t>Gratidão</a:t>
          </a:r>
        </a:p>
        <a:p>
          <a:r>
            <a:rPr lang="pt-BR" dirty="0" smtClean="0"/>
            <a:t>Propósito</a:t>
          </a:r>
          <a:endParaRPr lang="pt-BR" dirty="0"/>
        </a:p>
      </dgm:t>
    </dgm:pt>
    <dgm:pt modelId="{65928374-AD61-4452-9C71-B7A3B25EEB4B}" type="parTrans" cxnId="{58A8C7A8-EAAC-4D5F-8D0E-0E03F308BA19}">
      <dgm:prSet/>
      <dgm:spPr/>
      <dgm:t>
        <a:bodyPr/>
        <a:lstStyle/>
        <a:p>
          <a:endParaRPr lang="pt-BR"/>
        </a:p>
      </dgm:t>
    </dgm:pt>
    <dgm:pt modelId="{59407BC9-E353-4B54-A24E-4D51269F8467}" type="sibTrans" cxnId="{58A8C7A8-EAAC-4D5F-8D0E-0E03F308BA19}">
      <dgm:prSet/>
      <dgm:spPr/>
      <dgm:t>
        <a:bodyPr/>
        <a:lstStyle/>
        <a:p>
          <a:endParaRPr lang="pt-BR"/>
        </a:p>
      </dgm:t>
    </dgm:pt>
    <dgm:pt modelId="{E583FC2C-CD2C-4E90-8362-0B43BE022F07}">
      <dgm:prSet phldrT="[Texto]"/>
      <dgm:spPr/>
      <dgm:t>
        <a:bodyPr/>
        <a:lstStyle/>
        <a:p>
          <a:r>
            <a:rPr lang="pt-BR" dirty="0" smtClean="0"/>
            <a:t>Senso de Pertencer</a:t>
          </a:r>
          <a:endParaRPr lang="pt-BR" dirty="0"/>
        </a:p>
      </dgm:t>
    </dgm:pt>
    <dgm:pt modelId="{D91806E5-D717-4141-A527-24DEF0E6D4F4}" type="parTrans" cxnId="{DF549C96-BC8B-4AD5-A8BE-5821D08268F7}">
      <dgm:prSet/>
      <dgm:spPr/>
      <dgm:t>
        <a:bodyPr/>
        <a:lstStyle/>
        <a:p>
          <a:endParaRPr lang="pt-BR"/>
        </a:p>
      </dgm:t>
    </dgm:pt>
    <dgm:pt modelId="{C3ACAA24-1C34-481E-B07C-35B1CE98A0A7}" type="sibTrans" cxnId="{DF549C96-BC8B-4AD5-A8BE-5821D08268F7}">
      <dgm:prSet/>
      <dgm:spPr/>
      <dgm:t>
        <a:bodyPr/>
        <a:lstStyle/>
        <a:p>
          <a:endParaRPr lang="pt-BR"/>
        </a:p>
      </dgm:t>
    </dgm:pt>
    <dgm:pt modelId="{696BC420-F71C-4EC8-BDB6-BD5D63FB4CA3}">
      <dgm:prSet phldrT="[Texto]"/>
      <dgm:spPr/>
      <dgm:t>
        <a:bodyPr/>
        <a:lstStyle/>
        <a:p>
          <a:r>
            <a:rPr lang="pt-BR" dirty="0" smtClean="0"/>
            <a:t>Acolhimento</a:t>
          </a:r>
        </a:p>
        <a:p>
          <a:r>
            <a:rPr lang="pt-BR" dirty="0" smtClean="0"/>
            <a:t>Crescimento</a:t>
          </a:r>
          <a:endParaRPr lang="pt-BR" dirty="0"/>
        </a:p>
      </dgm:t>
    </dgm:pt>
    <dgm:pt modelId="{9DB6A9E4-D9EB-4378-8F90-7915D00DC45C}" type="parTrans" cxnId="{93CF0683-FF8D-4B2A-9376-3EF6C31DE88C}">
      <dgm:prSet/>
      <dgm:spPr/>
      <dgm:t>
        <a:bodyPr/>
        <a:lstStyle/>
        <a:p>
          <a:endParaRPr lang="pt-BR"/>
        </a:p>
      </dgm:t>
    </dgm:pt>
    <dgm:pt modelId="{686675A2-5CF5-4EAD-8F92-07E6EF899207}" type="sibTrans" cxnId="{93CF0683-FF8D-4B2A-9376-3EF6C31DE88C}">
      <dgm:prSet/>
      <dgm:spPr/>
      <dgm:t>
        <a:bodyPr/>
        <a:lstStyle/>
        <a:p>
          <a:endParaRPr lang="pt-BR"/>
        </a:p>
      </dgm:t>
    </dgm:pt>
    <dgm:pt modelId="{E5C927BA-A7B8-4343-9434-041B4000231A}">
      <dgm:prSet phldrT="[Texto]"/>
      <dgm:spPr/>
      <dgm:t>
        <a:bodyPr/>
        <a:lstStyle/>
        <a:p>
          <a:r>
            <a:rPr lang="pt-BR" dirty="0" smtClean="0"/>
            <a:t>Senso de Direção</a:t>
          </a:r>
          <a:endParaRPr lang="pt-BR" dirty="0"/>
        </a:p>
      </dgm:t>
    </dgm:pt>
    <dgm:pt modelId="{ABAACD8F-5674-47E1-9089-6A42266B080D}" type="parTrans" cxnId="{D5921BBB-2223-4465-8CBF-C6A5CB9C3EE6}">
      <dgm:prSet/>
      <dgm:spPr/>
      <dgm:t>
        <a:bodyPr/>
        <a:lstStyle/>
        <a:p>
          <a:endParaRPr lang="pt-BR"/>
        </a:p>
      </dgm:t>
    </dgm:pt>
    <dgm:pt modelId="{001EE80E-879A-42F1-B717-AF99B98770CB}" type="sibTrans" cxnId="{D5921BBB-2223-4465-8CBF-C6A5CB9C3EE6}">
      <dgm:prSet/>
      <dgm:spPr/>
      <dgm:t>
        <a:bodyPr/>
        <a:lstStyle/>
        <a:p>
          <a:endParaRPr lang="pt-BR"/>
        </a:p>
      </dgm:t>
    </dgm:pt>
    <dgm:pt modelId="{B9EFC340-3C08-4A2F-9AA4-9222BA70E736}">
      <dgm:prSet phldrT="[Texto]"/>
      <dgm:spPr/>
      <dgm:t>
        <a:bodyPr/>
        <a:lstStyle/>
        <a:p>
          <a:r>
            <a:rPr lang="pt-BR" dirty="0" smtClean="0"/>
            <a:t>Inspiração</a:t>
          </a:r>
        </a:p>
        <a:p>
          <a:r>
            <a:rPr lang="pt-BR" dirty="0" smtClean="0"/>
            <a:t>Urgência</a:t>
          </a:r>
        </a:p>
        <a:p>
          <a:r>
            <a:rPr lang="pt-BR" dirty="0" smtClean="0"/>
            <a:t>Excelência</a:t>
          </a:r>
          <a:endParaRPr lang="pt-BR" dirty="0"/>
        </a:p>
      </dgm:t>
    </dgm:pt>
    <dgm:pt modelId="{BF7E5BE5-0ADE-4B4A-A510-8EC3C712D8B1}" type="parTrans" cxnId="{4214CDE9-AA8A-4DD7-BA31-114959BF8747}">
      <dgm:prSet/>
      <dgm:spPr/>
      <dgm:t>
        <a:bodyPr/>
        <a:lstStyle/>
        <a:p>
          <a:endParaRPr lang="pt-BR"/>
        </a:p>
      </dgm:t>
    </dgm:pt>
    <dgm:pt modelId="{C867213A-C2EE-4E0E-AD2C-8EEF2BB8C675}" type="sibTrans" cxnId="{4214CDE9-AA8A-4DD7-BA31-114959BF8747}">
      <dgm:prSet/>
      <dgm:spPr/>
      <dgm:t>
        <a:bodyPr/>
        <a:lstStyle/>
        <a:p>
          <a:endParaRPr lang="pt-BR"/>
        </a:p>
      </dgm:t>
    </dgm:pt>
    <dgm:pt modelId="{88707623-19C7-41B8-A7F7-81566C562B3D}" type="pres">
      <dgm:prSet presAssocID="{94F44FE6-F0AE-425D-84FA-7E098F3E892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C8C0470B-E136-4445-9D80-FD8E367E5A05}" type="pres">
      <dgm:prSet presAssocID="{820A120C-4446-4BA5-A6B2-0AD0D9DE6605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EA8E37-5157-4A7D-9A4E-6437AC71E7FA}" type="pres">
      <dgm:prSet presAssocID="{820A120C-4446-4BA5-A6B2-0AD0D9DE6605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9FEC00-DF4F-456A-A5C3-0DB99EED1BD3}" type="pres">
      <dgm:prSet presAssocID="{E583FC2C-CD2C-4E90-8362-0B43BE022F07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5C5A3A-3B95-48D4-8C3B-AB92E0C9B6BF}" type="pres">
      <dgm:prSet presAssocID="{E583FC2C-CD2C-4E90-8362-0B43BE022F07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8A88A8-4055-4ED1-9114-14DE4ACC7F3C}" type="pres">
      <dgm:prSet presAssocID="{E5C927BA-A7B8-4343-9434-041B4000231A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047AB4-68F2-40CE-8C5E-0182CC75C89F}" type="pres">
      <dgm:prSet presAssocID="{E5C927BA-A7B8-4343-9434-041B4000231A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8A8C7A8-EAAC-4D5F-8D0E-0E03F308BA19}" srcId="{820A120C-4446-4BA5-A6B2-0AD0D9DE6605}" destId="{EA770ABA-3D3F-493D-9229-489C4E2BC402}" srcOrd="0" destOrd="0" parTransId="{65928374-AD61-4452-9C71-B7A3B25EEB4B}" sibTransId="{59407BC9-E353-4B54-A24E-4D51269F8467}"/>
    <dgm:cxn modelId="{858F4FE0-B6B6-413E-A1E9-8C77C9F89AE5}" type="presOf" srcId="{94F44FE6-F0AE-425D-84FA-7E098F3E8926}" destId="{88707623-19C7-41B8-A7F7-81566C562B3D}" srcOrd="0" destOrd="0" presId="urn:microsoft.com/office/officeart/2009/3/layout/IncreasingArrowsProcess"/>
    <dgm:cxn modelId="{F499D328-9267-443C-8BE6-2F24AD56955B}" type="presOf" srcId="{E583FC2C-CD2C-4E90-8362-0B43BE022F07}" destId="{D79FEC00-DF4F-456A-A5C3-0DB99EED1BD3}" srcOrd="0" destOrd="0" presId="urn:microsoft.com/office/officeart/2009/3/layout/IncreasingArrowsProcess"/>
    <dgm:cxn modelId="{32A8803B-492B-4E44-AB8B-7CBB61C96B9A}" type="presOf" srcId="{E5C927BA-A7B8-4343-9434-041B4000231A}" destId="{2E8A88A8-4055-4ED1-9114-14DE4ACC7F3C}" srcOrd="0" destOrd="0" presId="urn:microsoft.com/office/officeart/2009/3/layout/IncreasingArrowsProcess"/>
    <dgm:cxn modelId="{93CF0683-FF8D-4B2A-9376-3EF6C31DE88C}" srcId="{E583FC2C-CD2C-4E90-8362-0B43BE022F07}" destId="{696BC420-F71C-4EC8-BDB6-BD5D63FB4CA3}" srcOrd="0" destOrd="0" parTransId="{9DB6A9E4-D9EB-4378-8F90-7915D00DC45C}" sibTransId="{686675A2-5CF5-4EAD-8F92-07E6EF899207}"/>
    <dgm:cxn modelId="{4214CDE9-AA8A-4DD7-BA31-114959BF8747}" srcId="{E5C927BA-A7B8-4343-9434-041B4000231A}" destId="{B9EFC340-3C08-4A2F-9AA4-9222BA70E736}" srcOrd="0" destOrd="0" parTransId="{BF7E5BE5-0ADE-4B4A-A510-8EC3C712D8B1}" sibTransId="{C867213A-C2EE-4E0E-AD2C-8EEF2BB8C675}"/>
    <dgm:cxn modelId="{712B4C67-E890-48F7-B61D-DB7538BF5995}" type="presOf" srcId="{696BC420-F71C-4EC8-BDB6-BD5D63FB4CA3}" destId="{535C5A3A-3B95-48D4-8C3B-AB92E0C9B6BF}" srcOrd="0" destOrd="0" presId="urn:microsoft.com/office/officeart/2009/3/layout/IncreasingArrowsProcess"/>
    <dgm:cxn modelId="{DF549C96-BC8B-4AD5-A8BE-5821D08268F7}" srcId="{94F44FE6-F0AE-425D-84FA-7E098F3E8926}" destId="{E583FC2C-CD2C-4E90-8362-0B43BE022F07}" srcOrd="1" destOrd="0" parTransId="{D91806E5-D717-4141-A527-24DEF0E6D4F4}" sibTransId="{C3ACAA24-1C34-481E-B07C-35B1CE98A0A7}"/>
    <dgm:cxn modelId="{9831E7F1-05AF-4E41-988E-375422C6AC71}" type="presOf" srcId="{EA770ABA-3D3F-493D-9229-489C4E2BC402}" destId="{3EEA8E37-5157-4A7D-9A4E-6437AC71E7FA}" srcOrd="0" destOrd="0" presId="urn:microsoft.com/office/officeart/2009/3/layout/IncreasingArrowsProcess"/>
    <dgm:cxn modelId="{A3AB28A3-AA6B-4B4E-8AE2-0723B61488AC}" type="presOf" srcId="{B9EFC340-3C08-4A2F-9AA4-9222BA70E736}" destId="{E4047AB4-68F2-40CE-8C5E-0182CC75C89F}" srcOrd="0" destOrd="0" presId="urn:microsoft.com/office/officeart/2009/3/layout/IncreasingArrowsProcess"/>
    <dgm:cxn modelId="{D5921BBB-2223-4465-8CBF-C6A5CB9C3EE6}" srcId="{94F44FE6-F0AE-425D-84FA-7E098F3E8926}" destId="{E5C927BA-A7B8-4343-9434-041B4000231A}" srcOrd="2" destOrd="0" parTransId="{ABAACD8F-5674-47E1-9089-6A42266B080D}" sibTransId="{001EE80E-879A-42F1-B717-AF99B98770CB}"/>
    <dgm:cxn modelId="{68BE5A34-53D8-4EE7-B7DD-718133056588}" srcId="{94F44FE6-F0AE-425D-84FA-7E098F3E8926}" destId="{820A120C-4446-4BA5-A6B2-0AD0D9DE6605}" srcOrd="0" destOrd="0" parTransId="{304936D4-0EB1-4ADA-A218-F9BCFDC62A1D}" sibTransId="{4E0BAC00-2D0F-4F0F-AE65-1162CA973192}"/>
    <dgm:cxn modelId="{5EAD9A29-5268-409F-AFEE-C61338E3D41C}" type="presOf" srcId="{820A120C-4446-4BA5-A6B2-0AD0D9DE6605}" destId="{C8C0470B-E136-4445-9D80-FD8E367E5A05}" srcOrd="0" destOrd="0" presId="urn:microsoft.com/office/officeart/2009/3/layout/IncreasingArrowsProcess"/>
    <dgm:cxn modelId="{DD4B0CBE-795C-4F31-8A08-3E05D94D2A6D}" type="presParOf" srcId="{88707623-19C7-41B8-A7F7-81566C562B3D}" destId="{C8C0470B-E136-4445-9D80-FD8E367E5A05}" srcOrd="0" destOrd="0" presId="urn:microsoft.com/office/officeart/2009/3/layout/IncreasingArrowsProcess"/>
    <dgm:cxn modelId="{64BBCCD5-5E93-4D74-94C6-A7D841B9B132}" type="presParOf" srcId="{88707623-19C7-41B8-A7F7-81566C562B3D}" destId="{3EEA8E37-5157-4A7D-9A4E-6437AC71E7FA}" srcOrd="1" destOrd="0" presId="urn:microsoft.com/office/officeart/2009/3/layout/IncreasingArrowsProcess"/>
    <dgm:cxn modelId="{D0AF80F9-F9B7-4D32-B99C-BDCD18AF910E}" type="presParOf" srcId="{88707623-19C7-41B8-A7F7-81566C562B3D}" destId="{D79FEC00-DF4F-456A-A5C3-0DB99EED1BD3}" srcOrd="2" destOrd="0" presId="urn:microsoft.com/office/officeart/2009/3/layout/IncreasingArrowsProcess"/>
    <dgm:cxn modelId="{0A304303-D253-4C0D-9D24-56E971D81E8C}" type="presParOf" srcId="{88707623-19C7-41B8-A7F7-81566C562B3D}" destId="{535C5A3A-3B95-48D4-8C3B-AB92E0C9B6BF}" srcOrd="3" destOrd="0" presId="urn:microsoft.com/office/officeart/2009/3/layout/IncreasingArrowsProcess"/>
    <dgm:cxn modelId="{95E9DF72-FBBD-4392-8DC0-65C361BBF619}" type="presParOf" srcId="{88707623-19C7-41B8-A7F7-81566C562B3D}" destId="{2E8A88A8-4055-4ED1-9114-14DE4ACC7F3C}" srcOrd="4" destOrd="0" presId="urn:microsoft.com/office/officeart/2009/3/layout/IncreasingArrowsProcess"/>
    <dgm:cxn modelId="{CB0FCBB2-D07D-49D5-997D-BB974776BBE2}" type="presParOf" srcId="{88707623-19C7-41B8-A7F7-81566C562B3D}" destId="{E4047AB4-68F2-40CE-8C5E-0182CC75C89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89FF2-5496-4CFA-85A3-128ED7206B0B}">
      <dsp:nvSpPr>
        <dsp:cNvPr id="0" name=""/>
        <dsp:cNvSpPr/>
      </dsp:nvSpPr>
      <dsp:spPr>
        <a:xfrm>
          <a:off x="2438399" y="67733"/>
          <a:ext cx="3251200" cy="325120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Fé Cristã</a:t>
          </a:r>
          <a:endParaRPr lang="pt-BR" sz="4800" kern="1200" dirty="0"/>
        </a:p>
      </dsp:txBody>
      <dsp:txXfrm>
        <a:off x="2871893" y="636693"/>
        <a:ext cx="2384213" cy="1463040"/>
      </dsp:txXfrm>
    </dsp:sp>
    <dsp:sp modelId="{AF293A55-8CA6-4DB6-81F2-CF4BCCFEC20D}">
      <dsp:nvSpPr>
        <dsp:cNvPr id="0" name=""/>
        <dsp:cNvSpPr/>
      </dsp:nvSpPr>
      <dsp:spPr>
        <a:xfrm>
          <a:off x="3611541" y="2099733"/>
          <a:ext cx="3251200" cy="3251200"/>
        </a:xfrm>
        <a:prstGeom prst="ellipse">
          <a:avLst/>
        </a:prstGeom>
        <a:solidFill>
          <a:schemeClr val="accent4">
            <a:alpha val="50000"/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Cultura Cristã</a:t>
          </a:r>
          <a:endParaRPr lang="pt-BR" sz="4800" kern="1200" dirty="0"/>
        </a:p>
      </dsp:txBody>
      <dsp:txXfrm>
        <a:off x="4605866" y="2939626"/>
        <a:ext cx="1950720" cy="1788160"/>
      </dsp:txXfrm>
    </dsp:sp>
    <dsp:sp modelId="{68E25EBA-6965-436B-99EE-97A6776B0D49}">
      <dsp:nvSpPr>
        <dsp:cNvPr id="0" name=""/>
        <dsp:cNvSpPr/>
      </dsp:nvSpPr>
      <dsp:spPr>
        <a:xfrm>
          <a:off x="1265258" y="2099733"/>
          <a:ext cx="3251200" cy="3251200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Cultura Secular</a:t>
          </a:r>
          <a:endParaRPr lang="pt-BR" sz="4800" kern="1200" dirty="0"/>
        </a:p>
      </dsp:txBody>
      <dsp:txXfrm>
        <a:off x="1571413" y="2939626"/>
        <a:ext cx="1950720" cy="1788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0470B-E136-4445-9D80-FD8E367E5A05}">
      <dsp:nvSpPr>
        <dsp:cNvPr id="0" name=""/>
        <dsp:cNvSpPr/>
      </dsp:nvSpPr>
      <dsp:spPr>
        <a:xfrm>
          <a:off x="0" y="644836"/>
          <a:ext cx="10363200" cy="1509276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9598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Senso de História</a:t>
          </a:r>
          <a:endParaRPr lang="pt-BR" sz="2800" kern="1200" dirty="0"/>
        </a:p>
      </dsp:txBody>
      <dsp:txXfrm>
        <a:off x="0" y="1022155"/>
        <a:ext cx="9985881" cy="754638"/>
      </dsp:txXfrm>
    </dsp:sp>
    <dsp:sp modelId="{3EEA8E37-5157-4A7D-9A4E-6437AC71E7FA}">
      <dsp:nvSpPr>
        <dsp:cNvPr id="0" name=""/>
        <dsp:cNvSpPr/>
      </dsp:nvSpPr>
      <dsp:spPr>
        <a:xfrm>
          <a:off x="0" y="1808706"/>
          <a:ext cx="3191865" cy="29074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Gratidão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Propósito</a:t>
          </a:r>
          <a:endParaRPr lang="pt-BR" sz="2800" kern="1200" dirty="0"/>
        </a:p>
      </dsp:txBody>
      <dsp:txXfrm>
        <a:off x="0" y="1808706"/>
        <a:ext cx="3191865" cy="2907422"/>
      </dsp:txXfrm>
    </dsp:sp>
    <dsp:sp modelId="{D79FEC00-DF4F-456A-A5C3-0DB99EED1BD3}">
      <dsp:nvSpPr>
        <dsp:cNvPr id="0" name=""/>
        <dsp:cNvSpPr/>
      </dsp:nvSpPr>
      <dsp:spPr>
        <a:xfrm>
          <a:off x="3191865" y="1147928"/>
          <a:ext cx="7171334" cy="1509276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9598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Senso de Pertencer</a:t>
          </a:r>
          <a:endParaRPr lang="pt-BR" sz="2800" kern="1200" dirty="0"/>
        </a:p>
      </dsp:txBody>
      <dsp:txXfrm>
        <a:off x="3191865" y="1525247"/>
        <a:ext cx="6794015" cy="754638"/>
      </dsp:txXfrm>
    </dsp:sp>
    <dsp:sp modelId="{535C5A3A-3B95-48D4-8C3B-AB92E0C9B6BF}">
      <dsp:nvSpPr>
        <dsp:cNvPr id="0" name=""/>
        <dsp:cNvSpPr/>
      </dsp:nvSpPr>
      <dsp:spPr>
        <a:xfrm>
          <a:off x="3191865" y="2311798"/>
          <a:ext cx="3191865" cy="29074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Acolhimento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Crescimento</a:t>
          </a:r>
          <a:endParaRPr lang="pt-BR" sz="2800" kern="1200" dirty="0"/>
        </a:p>
      </dsp:txBody>
      <dsp:txXfrm>
        <a:off x="3191865" y="2311798"/>
        <a:ext cx="3191865" cy="2907422"/>
      </dsp:txXfrm>
    </dsp:sp>
    <dsp:sp modelId="{2E8A88A8-4055-4ED1-9114-14DE4ACC7F3C}">
      <dsp:nvSpPr>
        <dsp:cNvPr id="0" name=""/>
        <dsp:cNvSpPr/>
      </dsp:nvSpPr>
      <dsp:spPr>
        <a:xfrm>
          <a:off x="6383731" y="1651020"/>
          <a:ext cx="3979468" cy="1509276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9598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Senso de Direção</a:t>
          </a:r>
          <a:endParaRPr lang="pt-BR" sz="2800" kern="1200" dirty="0"/>
        </a:p>
      </dsp:txBody>
      <dsp:txXfrm>
        <a:off x="6383731" y="2028339"/>
        <a:ext cx="3602149" cy="754638"/>
      </dsp:txXfrm>
    </dsp:sp>
    <dsp:sp modelId="{E4047AB4-68F2-40CE-8C5E-0182CC75C89F}">
      <dsp:nvSpPr>
        <dsp:cNvPr id="0" name=""/>
        <dsp:cNvSpPr/>
      </dsp:nvSpPr>
      <dsp:spPr>
        <a:xfrm>
          <a:off x="6383731" y="2814891"/>
          <a:ext cx="3191865" cy="28648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Inspiração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Urgência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Excelência</a:t>
          </a:r>
          <a:endParaRPr lang="pt-BR" sz="2800" kern="1200" dirty="0"/>
        </a:p>
      </dsp:txBody>
      <dsp:txXfrm>
        <a:off x="6383731" y="2814891"/>
        <a:ext cx="3191865" cy="2864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3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4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1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9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1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8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5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8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2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11820-58AA-461D-9C84-D3AED7FF88D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B03D-5FF7-470B-8B7C-7B71B1330C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0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 x Fé</a:t>
            </a:r>
            <a:endParaRPr lang="en-US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Encontro</a:t>
            </a:r>
            <a:r>
              <a:rPr lang="en-US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1 de 8</a:t>
            </a:r>
          </a:p>
          <a:p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Pedro Siena Neto</a:t>
            </a:r>
          </a:p>
          <a:p>
            <a:r>
              <a:rPr lang="en-US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Edson </a:t>
            </a:r>
            <a:r>
              <a:rPr lang="en-US" sz="24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Zenun</a:t>
            </a:r>
            <a:endParaRPr lang="en-US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63246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Criado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por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Pedro Siena Neto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em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08/2017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Fé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|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Conceitos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2820650"/>
            <a:ext cx="10591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fé </a:t>
            </a:r>
            <a:r>
              <a:rPr lang="pt-BR" sz="32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torna todas as coisas possíveis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... o amor torna todas as coisas fáceis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Dwight L. </a:t>
            </a:r>
            <a:r>
              <a:rPr lang="pt-BR" sz="24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Moody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" y="6324600"/>
            <a:ext cx="3303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https://pt.wikipedia.org/wiki/Cultura</a:t>
            </a:r>
          </a:p>
        </p:txBody>
      </p:sp>
    </p:spTree>
    <p:extLst>
      <p:ext uri="{BB962C8B-B14F-4D97-AF65-F5344CB8AC3E}">
        <p14:creationId xmlns:p14="http://schemas.microsoft.com/office/powerpoint/2010/main" val="1678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Fé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|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Definição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2819400"/>
            <a:ext cx="1059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Fé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é </a:t>
            </a:r>
            <a:r>
              <a:rPr lang="pt-BR" sz="32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confiar em Deus quando você tem perguntas sem resposta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pPr algn="just"/>
            <a:endParaRPr lang="pt-BR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Joel </a:t>
            </a:r>
            <a:r>
              <a:rPr lang="pt-BR" sz="24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Osteen</a:t>
            </a:r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" y="6324600"/>
            <a:ext cx="37509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http://www.thefreedictionary.com/Cultura</a:t>
            </a:r>
          </a:p>
        </p:txBody>
      </p:sp>
    </p:spTree>
    <p:extLst>
      <p:ext uri="{BB962C8B-B14F-4D97-AF65-F5344CB8AC3E}">
        <p14:creationId xmlns:p14="http://schemas.microsoft.com/office/powerpoint/2010/main" val="321749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Fé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|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Conceitos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2890391"/>
            <a:ext cx="1059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fé é uma </a:t>
            </a:r>
            <a:r>
              <a:rPr lang="pt-BR" sz="32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confiança viva e ousada na graça de Deus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tão clara e certa que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um homem poderia apostar sua vida nela mil vezes.</a:t>
            </a:r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Martin Luther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8600" y="6324600"/>
            <a:ext cx="37509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http://www.thefreedictionary.com/Cultura</a:t>
            </a:r>
          </a:p>
        </p:txBody>
      </p:sp>
    </p:spTree>
    <p:extLst>
      <p:ext uri="{BB962C8B-B14F-4D97-AF65-F5344CB8AC3E}">
        <p14:creationId xmlns:p14="http://schemas.microsoft.com/office/powerpoint/2010/main" val="13937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Texto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que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deu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origem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a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estes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encontros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1981200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Portanto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irmãos, rogo-lhes pelas misericórdias de Deus </a:t>
            </a:r>
            <a:r>
              <a:rPr lang="pt-BR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que se ofereçam em sacrifício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vivo, santo e agradável a Deus; este é o culto racional de vocês.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 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 amoldem ao padrão deste mundo, mas transformem-se pela renovação da sua mente, para que sejam capazes de experimentar e comprovar a boa, agradável e perfeita vontade de Deus.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 Pois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pela graça que me foi dada digo a todos vocês: ninguém tenha de si mesmo um conceito mais elevado do que deve ter; mas, pelo contrário, tenha um conceito equilibrado, de acordo com a medida da fé que Deus lhe concedeu.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Romanos 12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8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Texto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que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deu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origem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a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estes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encontros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1981200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Portanto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irmãos, rogo-lhes pelas misericórdias de Deus que se ofereçam em sacrifício vivo, santo e agradável a Deus; este é o </a:t>
            </a:r>
            <a:r>
              <a:rPr lang="pt-BR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culto racional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 vocês.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 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 amoldem ao padrão deste mundo, mas transformem-se pela renovação da sua mente, para que sejam capazes de experimentar e comprovar a boa, agradável e perfeita vontade de Deus.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 Pois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pela graça que me foi dada digo a todos vocês: ninguém tenha de si mesmo um conceito mais elevado do que deve ter; mas, pelo contrário, tenha um conceito equilibrado, de acordo com a medida da fé que Deus lhe concedeu.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Romanos 12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Texto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que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deu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origem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a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estes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encontros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1981200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Portanto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irmãos, rogo-lhes pelas misericórdias de Deus que se ofereçam em sacrifício vivo, santo e agradável a Deus; este é o culto racional de vocês.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 </a:t>
            </a:r>
            <a:r>
              <a:rPr lang="pt-BR" sz="2400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Não </a:t>
            </a:r>
            <a:r>
              <a:rPr lang="pt-BR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se amoldem ao padrão deste mundo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mas transformem-se pela renovação da sua mente, para que sejam capazes de experimentar e comprovar a boa, agradável e perfeita vontade de Deus.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 Pois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pela graça que me foi dada digo a todos vocês: ninguém tenha de si mesmo um conceito mais elevado do que deve ter; mas, pelo contrário, tenha um conceito equilibrado, de acordo com a medida da fé que Deus lhe concedeu.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Romanos 12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Texto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que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deu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origem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a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estes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encontros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1981200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Portanto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irmãos, rogo-lhes pelas misericórdias de Deus que se ofereçam em sacrifício vivo, santo e agradável a Deus; este é o culto racional de vocês.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 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 amoldem ao padrão deste mundo, mas </a:t>
            </a:r>
            <a:r>
              <a:rPr lang="pt-BR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transformem-se pela renovação da sua mente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para que sejam capazes de experimentar e comprovar a boa, agradável e perfeita vontade de Deus.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 Pois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pela graça que me foi dada digo a todos vocês: ninguém tenha de si mesmo um conceito mais elevado do que deve ter; mas, pelo contrário, tenha um conceito equilibrado, de acordo com a medida da fé que Deus lhe concedeu.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Romanos 12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Texto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que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deu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origem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a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estes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encontros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1981200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Portanto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irmãos, rogo-lhes pelas misericórdias de Deus que se ofereçam em sacrifício vivo, santo e agradável a Deus; este é o culto racional de vocês.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 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 amoldem ao padrão deste mundo, mas transformem-se pela renovação da sua mente, para que sejam </a:t>
            </a:r>
            <a:r>
              <a:rPr lang="pt-BR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capazes de experimentar e comprovar a boa, agradável e perfeita vontade de Deus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 Pois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pela graça que me foi dada digo a todos vocês: ninguém tenha de si mesmo um conceito mais elevado do que deve ter; mas, pelo contrário, tenha um conceito equilibrado, de acordo com a medida da fé que Deus lhe concedeu.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Romanos 12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8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Texto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que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deu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origem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a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estes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encontros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1981200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Portanto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irmãos, rogo-lhes pelas misericórdias de Deus que se ofereçam em sacrifício vivo, santo e agradável a Deus; este é o culto racional de vocês.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 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 amoldem ao padrão deste mundo, mas transformem-se pela renovação da sua mente, para que sejam capazes de experimentar e comprovar a boa, agradável e perfeita vontade de Deus.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 Pois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pela graça que me foi dada digo a todos vocês: ninguém tenha de si mesmo um conceito mais elevado do que deve ter; mas, pelo contrário, </a:t>
            </a:r>
            <a:r>
              <a:rPr lang="pt-BR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tenha um conceito equilibrado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de acordo com a medida da fé que Deus lhe concedeu.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Romanos 12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19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Texto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que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deu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origem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a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estes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encontros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1981200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Portanto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irmãos, rogo-lhes pelas misericórdias de Deus que se ofereçam em sacrifício vivo, santo e agradável a Deus; este é o culto racional de vocês.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 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 amoldem ao padrão deste mundo, mas transformem-se pela renovação da sua mente, para que sejam capazes de experimentar e comprovar a boa, agradável e perfeita vontade de Deus.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 Pois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pela graça que me foi dada digo a todos vocês: ninguém tenha de si mesmo um conceito mais elevado do que deve ter; mas, pelo contrário, tenha um conceito equilibrado, de acordo com </a:t>
            </a:r>
            <a:r>
              <a:rPr lang="pt-BR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 medida da fé que Deus lhe concedeu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Romanos 12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2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Texto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que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deu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origem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a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estes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encontros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1981200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Portanto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irmãos, rogo-lhes pelas misericórdias de Deus que se ofereçam em sacrifício vivo, santo e agradável a Deus; este é o culto racional de vocês.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 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 amoldem ao padrão deste mundo, mas transformem-se pela renovação da sua mente, para que sejam capazes de experimentar e comprovar a boa, agradável e perfeita vontade de Deus.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 Pois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pela graça que me foi dada digo a todos vocês: ninguém tenha de si mesmo um conceito mais elevado do que deve ter; mas, pelo contrário, tenha um conceito equilibrado, de acordo com a medida da fé que Deus lhe concedeu.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Romanos 12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05519743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95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14400" y="2057400"/>
            <a:ext cx="10591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7 O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Senhor, contudo, disse a Samuel: "Não considere sua aparência nem sua altura, pois eu o rejeitei. O Senhor não vê como o homem: o homem vê a aparência, mas o Senhor vê o coração". </a:t>
            </a:r>
          </a:p>
          <a:p>
            <a:pPr algn="just"/>
            <a:endParaRPr lang="pt-BR" sz="32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Samuel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16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8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90600" y="2438400"/>
            <a:ext cx="10591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24 Não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julguem apenas pela aparência, mas façam julgamentos justos". </a:t>
            </a:r>
          </a:p>
          <a:p>
            <a:pPr algn="just"/>
            <a:endParaRPr lang="pt-BR" sz="32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João 7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2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90600" y="2590800"/>
            <a:ext cx="10591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12 Há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caminho que parece certo ao homem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, mas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 final conduz à morte. </a:t>
            </a:r>
          </a:p>
          <a:p>
            <a:pPr algn="just"/>
            <a:endParaRPr lang="pt-BR" sz="32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Provérbios 14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73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90600" y="1981200"/>
            <a:ext cx="10591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 A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beleza de vocês não deve estar nos enfeites exteriores, como cabelos trançados e joias de ouro ou roupas finas. </a:t>
            </a:r>
            <a:endParaRPr lang="pt-BR" sz="32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4 Ao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contrário, esteja no ser interior, que não perece, beleza demonstrada num espírito dócil e tranquilo, o que é de grande valor para Deus. </a:t>
            </a:r>
          </a:p>
          <a:p>
            <a:pPr algn="just"/>
            <a:endParaRPr lang="pt-BR" sz="32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Pedro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1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6" name="Texto Explicativo em Elipse 5"/>
          <p:cNvSpPr/>
          <p:nvPr/>
        </p:nvSpPr>
        <p:spPr>
          <a:xfrm>
            <a:off x="457200" y="337128"/>
            <a:ext cx="2743200" cy="1371600"/>
          </a:xfrm>
          <a:prstGeom prst="wedgeEllipseCallout">
            <a:avLst>
              <a:gd name="adj1" fmla="val 25968"/>
              <a:gd name="adj2" fmla="val 6317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Cultura</a:t>
            </a:r>
            <a:r>
              <a:rPr lang="en-US" sz="4000" dirty="0" smtClean="0"/>
              <a:t> </a:t>
            </a:r>
            <a:r>
              <a:rPr lang="en-US" sz="4000" dirty="0" err="1" smtClean="0"/>
              <a:t>Cristã</a:t>
            </a:r>
            <a:endParaRPr lang="en-US" sz="4000" dirty="0"/>
          </a:p>
        </p:txBody>
      </p:sp>
      <p:sp>
        <p:nvSpPr>
          <p:cNvPr id="7" name="Retângulo 6"/>
          <p:cNvSpPr/>
          <p:nvPr/>
        </p:nvSpPr>
        <p:spPr>
          <a:xfrm>
            <a:off x="1524000" y="3810000"/>
            <a:ext cx="35814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 Explicativo em Elipse 4"/>
          <p:cNvSpPr/>
          <p:nvPr/>
        </p:nvSpPr>
        <p:spPr>
          <a:xfrm>
            <a:off x="457200" y="3417455"/>
            <a:ext cx="2743200" cy="1371600"/>
          </a:xfrm>
          <a:prstGeom prst="wedgeEllipseCallout">
            <a:avLst>
              <a:gd name="adj1" fmla="val 25968"/>
              <a:gd name="adj2" fmla="val 6317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Fé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309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00100" y="1712416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20 Já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que vocês morreram com Cristo para os princípios elementares deste mundo, por que é que vocês, então, como se ainda pertencessem a ele, se submetem a regras: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21 "Não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manuseie! " "Não prove! " "Não toque! "?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22 Todas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essas coisas estão destinadas a perecer pelo uso, pois se baseiam em mandamentos e ensinos humanos.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23 Essas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regras têm, de fato, aparência de sabedoria, com sua pretensa religiosidade, falsa humildade e severidade com o corpo, mas não têm valor algum para refrear os impulsos da carne.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Colossenses 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6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00100" y="1712416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20 Já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que vocês morreram com Cristo para os </a:t>
            </a:r>
            <a:r>
              <a:rPr lang="pt-BR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princípios elementares deste mundo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por que é que vocês, então, como se ainda pertencessem a ele, se submetem a regras: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21 "Não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manuseie! " "Não prove! " "Não toque! "?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22 Todas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essas coisas estão destinadas a perecer pelo uso, pois se baseiam em mandamentos e ensinos humanos.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23 Essas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regras têm, de fato, aparência de sabedoria, com sua pretensa religiosidade, falsa humildade e severidade com o corpo, mas não têm valor algum para refrear os impulsos da carne.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Colossenses 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3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00100" y="1712416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20 Já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que vocês morreram com Cristo para os princípios elementares deste mundo, por que é que vocês, então, como se ainda pertencessem a ele, se submetem a regras: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21 "Não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manuseie! " "Não prove! " "Não toque! "?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22 </a:t>
            </a:r>
            <a:r>
              <a:rPr lang="pt-BR" sz="2400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Todas </a:t>
            </a:r>
            <a:r>
              <a:rPr lang="pt-BR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essas coisas estão destinadas a perecer pelo uso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pois se baseiam em mandamentos e ensinos humanos.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23 Essas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regras têm, de fato, aparência de sabedoria, com sua pretensa religiosidade, falsa humildade e severidade com o corpo, mas não têm valor algum para refrear os impulsos da carne.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Colossenses 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00100" y="1712416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20 Já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que vocês morreram com Cristo para os princípios elementares deste mundo, por que é que vocês, então, como se ainda pertencessem a ele, se submetem a regras: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21 "Não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manuseie! " "Não prove! " "Não toque! "?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22 Todas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essas coisas estão destinadas a perecer pelo uso, pois se baseiam em mandamentos e ensinos humanos.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23 Essas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regras têm, de fato, </a:t>
            </a:r>
            <a:r>
              <a:rPr lang="pt-BR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aparência de sabedoria, com sua pretensa religiosidade, falsa humildade e severidade com o corpo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mas não têm valor algum para refrear os impulsos da carne.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Colossenses 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|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Definição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2828836"/>
            <a:ext cx="1059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 é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 </a:t>
            </a:r>
            <a:r>
              <a:rPr lang="pt-BR" sz="32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comportamento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social e </a:t>
            </a:r>
            <a:endParaRPr lang="pt-BR" sz="32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as </a:t>
            </a:r>
            <a:r>
              <a:rPr lang="pt-BR" sz="32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normas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encontradas nas sociedades humanas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</p:txBody>
      </p:sp>
      <p:sp>
        <p:nvSpPr>
          <p:cNvPr id="2" name="Retângulo 1"/>
          <p:cNvSpPr/>
          <p:nvPr/>
        </p:nvSpPr>
        <p:spPr>
          <a:xfrm>
            <a:off x="228600" y="6324600"/>
            <a:ext cx="3303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https://en.wikipedia.org/wiki/Culture</a:t>
            </a:r>
          </a:p>
        </p:txBody>
      </p:sp>
    </p:spTree>
    <p:extLst>
      <p:ext uri="{BB962C8B-B14F-4D97-AF65-F5344CB8AC3E}">
        <p14:creationId xmlns:p14="http://schemas.microsoft.com/office/powerpoint/2010/main" val="10600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Texto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que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deu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origem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a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estes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encontros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1981200"/>
            <a:ext cx="1059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 Portanto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irmãos, rogo-lhes pelas misericórdias de Deus que se ofereçam em sacrifício vivo, santo e agradável a Deus; este é o culto racional de vocês.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 Não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 amoldem ao padrão deste mundo, mas transformem-se pela renovação da sua mente, para que sejam capazes de experimentar e comprovar a boa, agradável e perfeita vontade de Deus.</a:t>
            </a:r>
          </a:p>
          <a:p>
            <a:pPr algn="just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 Pois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pela graça que me foi dada digo a todos vocês: ninguém tenha de si mesmo um conceito mais elevado do que deve ter; mas, pelo contrário, tenha um conceito equilibrado, de acordo com </a:t>
            </a:r>
            <a:r>
              <a:rPr lang="pt-BR" sz="24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 medida da fé que Deus lhe concedeu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Romanos 12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6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Ementa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dos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nossos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encontros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1676400"/>
            <a:ext cx="1059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Nossa cultura tem raízes profundas em nossa forma de pensar e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nos comportar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 Até que ponto ela tem nos moldado e criado um modelo sincretista que nos conforta, mas que compromete nossa fé no Deus real que se manifesta nas Escrituras? Vamos refletir sobre esteticismo, salvacionismo, consumismo, individualismo, e diversos outros ismos que moldam nossa geração e à luz das Escrituras confrontaremos tais padrões, redescobrindo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 propósito último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 Deus para nós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cristãos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304800" y="674400"/>
            <a:ext cx="5562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coitadismo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complacência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consumismo</a:t>
            </a:r>
          </a:p>
          <a:p>
            <a:r>
              <a:rPr lang="pt-BR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controlismo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cultura da felicidade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cultura da insatisfação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cultura da mediocridade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cultura da reclamação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cultura da sobrevivência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cultura do direito pessoal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cultura do esforço mínimo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629400" y="674400"/>
            <a:ext cx="502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cultura do medo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escapismo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esteticismo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falta de transparência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imediatismo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individualismo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não confrontação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pós-verdade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procrastinação</a:t>
            </a:r>
          </a:p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salvacionismo</a:t>
            </a:r>
          </a:p>
          <a:p>
            <a:r>
              <a:rPr lang="pt-BR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vitimismo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61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510501220"/>
              </p:ext>
            </p:extLst>
          </p:nvPr>
        </p:nvGraphicFramePr>
        <p:xfrm>
          <a:off x="914400" y="266700"/>
          <a:ext cx="10363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7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|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Definição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2181523"/>
            <a:ext cx="10591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é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um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conjunto de ideias, comportamentos, símbolos e práticas sociais </a:t>
            </a:r>
            <a:r>
              <a:rPr lang="pt-BR" sz="32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artificiais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(isto é, não naturais ou biológicos) </a:t>
            </a:r>
            <a:r>
              <a:rPr lang="pt-BR" sz="32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aprendidos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de geração em geração por meio da vida em sociedade</a:t>
            </a:r>
            <a:endParaRPr lang="pt-BR" sz="32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Edward B. </a:t>
            </a:r>
            <a:r>
              <a:rPr lang="pt-BR" sz="24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Tylor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" y="6324600"/>
            <a:ext cx="3303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https://pt.wikipedia.org/wiki/Cultura</a:t>
            </a:r>
          </a:p>
        </p:txBody>
      </p:sp>
    </p:spTree>
    <p:extLst>
      <p:ext uri="{BB962C8B-B14F-4D97-AF65-F5344CB8AC3E}">
        <p14:creationId xmlns:p14="http://schemas.microsoft.com/office/powerpoint/2010/main" val="15187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|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Definição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2890391"/>
            <a:ext cx="1059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conjunto de atitudes e comportamentos </a:t>
            </a:r>
            <a:r>
              <a:rPr lang="pt-BR" sz="32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predominantes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que caracterizam um grupo ou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organização.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8600" y="6324600"/>
            <a:ext cx="37509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http://www.thefreedictionary.com/Cultura</a:t>
            </a:r>
          </a:p>
        </p:txBody>
      </p:sp>
    </p:spTree>
    <p:extLst>
      <p:ext uri="{BB962C8B-B14F-4D97-AF65-F5344CB8AC3E}">
        <p14:creationId xmlns:p14="http://schemas.microsoft.com/office/powerpoint/2010/main" val="33693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|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Conceitos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2890391"/>
            <a:ext cx="10591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Um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povo sem o conhecimento de sua história, origem e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é como uma árvore sem raízes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Marcus </a:t>
            </a:r>
            <a:r>
              <a:rPr lang="pt-BR" sz="24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Garvey</a:t>
            </a:r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" y="6324600"/>
            <a:ext cx="37509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http://www.thefreedictionary.com/Cultura</a:t>
            </a:r>
          </a:p>
        </p:txBody>
      </p:sp>
    </p:spTree>
    <p:extLst>
      <p:ext uri="{BB962C8B-B14F-4D97-AF65-F5344CB8AC3E}">
        <p14:creationId xmlns:p14="http://schemas.microsoft.com/office/powerpoint/2010/main" val="31586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| Para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refletir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1219200"/>
            <a:ext cx="10591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 é o conjunto de pensamentos e atitudes que nos permite ficar em nossas zonas de conforto.</a:t>
            </a:r>
          </a:p>
          <a:p>
            <a:pPr algn="just"/>
            <a:endParaRPr lang="pt-BR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 é o resultado de inúmeras tentativas de permanecermos egoístas mas sem destruir o mínimo de nossa vida em sociedade.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são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pensamentos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atitudes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que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venceram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</a:p>
          <a:p>
            <a:pPr algn="just"/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Cultura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é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aquilo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que se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faz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de forma natural e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sem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muita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reflexão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Fé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|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Conceitos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2514600"/>
            <a:ext cx="10591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Amar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significa amar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aquele que não consegue amar.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Perdoar significa perdoar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quem não consegue perdoar.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 fé significa </a:t>
            </a:r>
            <a:r>
              <a:rPr lang="pt-BR" sz="32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acreditar no inacreditável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.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Esperança significa 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esperar quando tudo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parece sem esperança.</a:t>
            </a: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Gilbert </a:t>
            </a:r>
            <a:r>
              <a:rPr lang="pt-BR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K. </a:t>
            </a:r>
            <a:r>
              <a:rPr lang="pt-BR" sz="2400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Chesterton</a:t>
            </a:r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8600" y="6324600"/>
            <a:ext cx="3303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https://en.wikipedia.org/wiki/Culture</a:t>
            </a:r>
          </a:p>
        </p:txBody>
      </p:sp>
    </p:spTree>
    <p:extLst>
      <p:ext uri="{BB962C8B-B14F-4D97-AF65-F5344CB8AC3E}">
        <p14:creationId xmlns:p14="http://schemas.microsoft.com/office/powerpoint/2010/main" val="39908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9728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Fé</a:t>
            </a:r>
            <a:r>
              <a:rPr lang="en-US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| </a:t>
            </a:r>
            <a:r>
              <a:rPr lang="en-US" sz="32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Conceitos</a:t>
            </a:r>
            <a:endParaRPr lang="en-US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0100" y="2832318"/>
            <a:ext cx="10591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Fé é </a:t>
            </a:r>
            <a:r>
              <a:rPr lang="pt-BR" sz="3200" dirty="0" smtClean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dar o </a:t>
            </a:r>
            <a:r>
              <a:rPr lang="pt-BR" sz="3200" dirty="0">
                <a:solidFill>
                  <a:srgbClr val="FF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primeiro passo</a:t>
            </a:r>
            <a:r>
              <a:rPr lang="pt-BR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mesmo quando você não vê </a:t>
            </a:r>
            <a:r>
              <a:rPr lang="pt-BR" sz="32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 escada completa.</a:t>
            </a:r>
            <a:endParaRPr lang="pt-BR" sz="3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endParaRPr lang="pt-BR" sz="2400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r"/>
            <a:r>
              <a:rPr lang="pt-BR" sz="24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Martin Luther King Jr.</a:t>
            </a:r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" y="6324600"/>
            <a:ext cx="3303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https://pt.wikipedia.org/wiki/Cultura</a:t>
            </a:r>
          </a:p>
        </p:txBody>
      </p:sp>
    </p:spTree>
    <p:extLst>
      <p:ext uri="{BB962C8B-B14F-4D97-AF65-F5344CB8AC3E}">
        <p14:creationId xmlns:p14="http://schemas.microsoft.com/office/powerpoint/2010/main" val="8323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1464</TotalTime>
  <Words>2189</Words>
  <Application>Microsoft Office PowerPoint</Application>
  <PresentationFormat>Widescreen</PresentationFormat>
  <Paragraphs>182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9" baseType="lpstr">
      <vt:lpstr>Arial</vt:lpstr>
      <vt:lpstr>Calibri</vt:lpstr>
      <vt:lpstr>Segoe UI Historic</vt:lpstr>
      <vt:lpstr>Segoe UI Semilight</vt:lpstr>
      <vt:lpstr>Segoe UI Symbol</vt:lpstr>
      <vt:lpstr>Theme1</vt:lpstr>
      <vt:lpstr>Cultura x Fé</vt:lpstr>
      <vt:lpstr>Texto que deu origem a estes encontros</vt:lpstr>
      <vt:lpstr>Cultura | Definição</vt:lpstr>
      <vt:lpstr>Cultura | Definição</vt:lpstr>
      <vt:lpstr>Cultura | Definição</vt:lpstr>
      <vt:lpstr>Cultura | Conceitos</vt:lpstr>
      <vt:lpstr>Cultura | Para refletir</vt:lpstr>
      <vt:lpstr>Fé | Conceitos</vt:lpstr>
      <vt:lpstr>Fé | Conceitos</vt:lpstr>
      <vt:lpstr>Fé | Conceitos</vt:lpstr>
      <vt:lpstr>Fé | Definição</vt:lpstr>
      <vt:lpstr>Fé | Conceitos</vt:lpstr>
      <vt:lpstr>Texto que deu origem a estes encontros</vt:lpstr>
      <vt:lpstr>Texto que deu origem a estes encontros</vt:lpstr>
      <vt:lpstr>Texto que deu origem a estes encontros</vt:lpstr>
      <vt:lpstr>Texto que deu origem a estes encontros</vt:lpstr>
      <vt:lpstr>Texto que deu origem a estes encontros</vt:lpstr>
      <vt:lpstr>Texto que deu origem a estes encontros</vt:lpstr>
      <vt:lpstr>Texto que deu origem a estes encontros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Texto que deu origem a estes encontros</vt:lpstr>
      <vt:lpstr>Ementa dos nossos encontros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legados da Reforma Protestante para os dias de hoje</dc:title>
  <dc:creator>pedro.siena</dc:creator>
  <cp:lastModifiedBy>Pedro Siena Neto</cp:lastModifiedBy>
  <cp:revision>94</cp:revision>
  <dcterms:created xsi:type="dcterms:W3CDTF">2015-03-01T10:50:52Z</dcterms:created>
  <dcterms:modified xsi:type="dcterms:W3CDTF">2017-08-08T13:18:54Z</dcterms:modified>
</cp:coreProperties>
</file>